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69" r:id="rId6"/>
    <p:sldId id="270" r:id="rId7"/>
    <p:sldId id="276" r:id="rId8"/>
    <p:sldId id="272" r:id="rId9"/>
    <p:sldId id="273" r:id="rId10"/>
    <p:sldId id="274" r:id="rId11"/>
    <p:sldId id="275" r:id="rId12"/>
    <p:sldId id="277" r:id="rId13"/>
    <p:sldId id="279" r:id="rId14"/>
    <p:sldId id="280" r:id="rId15"/>
    <p:sldId id="281" r:id="rId16"/>
    <p:sldId id="28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4" r:id="rId25"/>
    <p:sldId id="293" r:id="rId26"/>
    <p:sldId id="292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00"/>
    <a:srgbClr val="009900"/>
    <a:srgbClr val="FF6600"/>
    <a:srgbClr val="FF33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6" autoAdjust="0"/>
    <p:restoredTop sz="94603"/>
  </p:normalViewPr>
  <p:slideViewPr>
    <p:cSldViewPr>
      <p:cViewPr varScale="1">
        <p:scale>
          <a:sx n="109" d="100"/>
          <a:sy n="109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EFAE-A95B-4DFA-A94F-62FEB68056A5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271E-BACD-4F0E-B97C-10AD03BC7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7D80-682F-4973-9DAA-56B88C4E351D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A24F-CC1A-4399-BEF0-FD2204DAE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917A-FE4B-4DED-AD8B-6C398E28386A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F584-DEA1-40E3-8C49-B1B4823B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C25F-7AF0-4577-AC99-A7C87BB61AB6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040-4701-489A-9084-72BC9CF51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F9AC-AA35-4A4A-B706-2C7E87505736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0C59-D89F-465D-86D5-EEFAD26B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A65D-0064-4EB0-BE0E-3B69F9D679A7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A682-960D-4A2D-850C-BF7E9FDA2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F8D7-1AF0-45E6-B3FD-F1AC6A7DC0C1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B7C3-7024-4C0D-8DF5-E3C195C0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F029-0FC1-4FE8-903F-5794A7F9E5D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42BE-0F45-41C0-910F-EAF971DB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2D97-A68C-4071-A357-A78D5BCC56C0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40-C022-4278-95E5-3F0D2ED8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38DC-CEBF-4B2C-B706-C40CAFE66CEF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4386-EBCD-48CD-BA4B-B4633DA07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DC6A-C77F-4726-9B25-D4C9D937CC41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C44-7604-4CA8-A0D8-1615DE8B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0ACBE-0873-40C8-BC3D-680EC13C9466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8DDDF-2869-418C-9B8E-2F7272FF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hyperlink" Target="http://fotki.yandex.ru/users/tatyana2q8-medvedeva/view/341181/?page=9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.arabseyes.com/upfiles/87d25173.jpg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mihtimak.84/0_757ec_fd148bfa_XL" TargetMode="External"/><Relationship Id="rId4" Type="http://schemas.openxmlformats.org/officeDocument/2006/relationships/image" Target="../media/image30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s10.rimg.info/3096ae6f0874187d6350f100487e6f23.gif" TargetMode="External"/><Relationship Id="rId5" Type="http://schemas.openxmlformats.org/officeDocument/2006/relationships/image" Target="../media/image14.gi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осветл радуг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6" y="0"/>
            <a:ext cx="9297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3563938" y="801688"/>
            <a:ext cx="3825875" cy="971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44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35375" y="1612900"/>
            <a:ext cx="3819525" cy="109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44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5364163" y="57324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3563938" y="2000240"/>
            <a:ext cx="3825875" cy="200026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nstantia"/>
              </a:rPr>
              <a:t>Путешествие</a:t>
            </a:r>
          </a:p>
          <a:p>
            <a:pPr algn="ctr"/>
            <a:r>
              <a:rPr lang="ru-RU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nstantia"/>
              </a:rPr>
              <a:t> по сказкам</a:t>
            </a:r>
            <a:endParaRPr lang="ru-RU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nstantia"/>
            </a:endParaRPr>
          </a:p>
        </p:txBody>
      </p:sp>
      <p:pic>
        <p:nvPicPr>
          <p:cNvPr id="11" name="Рисунок 10" descr="http://mitehanova.ucoz.ru/_pu/0/59928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84450"/>
            <a:ext cx="5688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Прибыть на праздник не могу, от меня сбежали брюки.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Грязнуля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 из сказки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Мойдодыр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3319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221388" y="3342713"/>
            <a:ext cx="485076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Пришлите, пожалуйста , капли.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Мы лягушками нынче объелись,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И у нас животы разболелись !!!  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Цапли из сказки «Телефон».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4343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350"/>
            <a:ext cx="67960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Доскажи имя литературного героя.</a:t>
            </a:r>
          </a:p>
        </p:txBody>
      </p:sp>
      <p:pic>
        <p:nvPicPr>
          <p:cNvPr id="15364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4174">
            <a:off x="0" y="3141663"/>
            <a:ext cx="280828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76250"/>
            <a:ext cx="25193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2997200"/>
            <a:ext cx="307498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1965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Домовёнок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Баба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Дядя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Кузя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Яга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7175" y="3933825"/>
            <a:ext cx="1728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Фёдор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Почтальон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Крокодил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Иванушка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Печкин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3284538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Гена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538" y="3933825"/>
            <a:ext cx="172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Дурачок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050" y="2492375"/>
            <a:ext cx="22336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Кощей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Железный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Муха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26368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Бессмертный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Дровосек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838" y="3933825"/>
            <a:ext cx="2016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Цокотуха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Пёс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Черепаха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Красная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738" y="2636838"/>
            <a:ext cx="172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Шарик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328453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Тортила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3933825"/>
            <a:ext cx="1728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CC33"/>
                </a:solidFill>
                <a:latin typeface="Comic Sans MS" pitchFamily="66" charset="0"/>
              </a:rPr>
              <a:t>Шапочка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844824"/>
            <a:ext cx="7128792" cy="26642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Вопросы из сказок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048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924175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981075"/>
            <a:ext cx="79930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На каком балу по счёту Золушка потеряла свою туфельку?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2205038"/>
            <a:ext cx="2490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На втором.</a:t>
            </a:r>
          </a:p>
        </p:txBody>
      </p:sp>
      <p:pic>
        <p:nvPicPr>
          <p:cNvPr id="4098" name="Picture 2" descr="Картинка 8 из 5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76872"/>
            <a:ext cx="5572590" cy="445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6375" y="981075"/>
            <a:ext cx="75342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Кто был обманут в стране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дураков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773238"/>
            <a:ext cx="2211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Буратино.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11406"/>
            <a:ext cx="3420988" cy="495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74750" y="2060575"/>
            <a:ext cx="6794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Отгадай героя</a:t>
            </a:r>
          </a:p>
        </p:txBody>
      </p:sp>
      <p:pic>
        <p:nvPicPr>
          <p:cNvPr id="5124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7563"/>
            <a:ext cx="23749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325" y="3213100"/>
            <a:ext cx="24558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681413"/>
            <a:ext cx="18716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1125538"/>
            <a:ext cx="180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839788"/>
            <a:ext cx="82819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Девочка, которая попала в Страну чудес и в Зазеркалье?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2133600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Алиса.</a:t>
            </a:r>
          </a:p>
        </p:txBody>
      </p:sp>
      <p:pic>
        <p:nvPicPr>
          <p:cNvPr id="6" name="Рисунок 5" descr="http://www.allshops.ro/files/clients/100/3635/p/87/puzzle-alice-in-tara-minunilor--25-piese-487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348880"/>
            <a:ext cx="590465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81075"/>
            <a:ext cx="92868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Где хранилась смерть Кощея Бессмертного?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989138"/>
            <a:ext cx="4376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На конце иглы в яйце.</a:t>
            </a:r>
            <a:endParaRPr lang="ru-RU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1943100"/>
            <a:ext cx="3648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6768752" cy="2016224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33CC"/>
                </a:solidFill>
                <a:latin typeface="Monotype Corsiva" pitchFamily="66" charset="0"/>
                <a:cs typeface="+mn-cs"/>
              </a:rPr>
              <a:t>Сказочные заклинания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2829"/>
            <a:ext cx="8996374" cy="129440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Какие слова надо произнести, чтобы:</a:t>
            </a:r>
          </a:p>
        </p:txBody>
      </p:sp>
      <p:pic>
        <p:nvPicPr>
          <p:cNvPr id="25605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300663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462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Вызвать Сивку-бурку.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4581525"/>
            <a:ext cx="545465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«Сивка-бурка,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Вещий каурка,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Встань передо мной.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Как лист перед травой.»</a:t>
            </a:r>
          </a:p>
        </p:txBody>
      </p:sp>
      <p:pic>
        <p:nvPicPr>
          <p:cNvPr id="5" name="i-main-pic" descr="Картинка 23 из 11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981075"/>
            <a:ext cx="49799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52600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6038" y="115888"/>
            <a:ext cx="13166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Вместе с Али-Бабой открыть </a:t>
            </a:r>
          </a:p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дверь  в пещеру с сокровищами.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5516563"/>
            <a:ext cx="57419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«Сим-сим, открой дверь!»</a:t>
            </a:r>
          </a:p>
        </p:txBody>
      </p:sp>
      <p:pic>
        <p:nvPicPr>
          <p:cNvPr id="5" name="Рисунок 4" descr="http://jpuz.ru/public/12482/1090891721vostok_skaska_03_ali-b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84313"/>
            <a:ext cx="546258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793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Сварить кашу в волшебном горшочке.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1663" y="5732463"/>
            <a:ext cx="72723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«Раз, два, три, горшочек, вари.»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96975"/>
            <a:ext cx="46069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373688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8459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Исполнить повеление волшебной щуки.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500" y="5373688"/>
            <a:ext cx="54530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«По щучьему велению, по моему хотению.»</a:t>
            </a:r>
          </a:p>
        </p:txBody>
      </p:sp>
      <p:pic>
        <p:nvPicPr>
          <p:cNvPr id="5" name="Рисунок 4" descr="http://mitehanova.ucoz.ru/_pu/0/59928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196975"/>
            <a:ext cx="5688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497513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http://i002.radikal.ru/0804/4d/ed623b0596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  <a:cs typeface="+mn-cs"/>
              </a:rPr>
              <a:t>В каждой сказке есть намёк,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  <a:cs typeface="+mn-cs"/>
              </a:rPr>
              <a:t> добрым молодцам - урок.</a:t>
            </a: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404664"/>
            <a:ext cx="4536504" cy="830997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МОЛОДЦЫ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979" tIns="-26979" anchor="ctr">
            <a:spAutoFit/>
          </a:bodyPr>
          <a:lstStyle/>
          <a:p>
            <a:endParaRPr lang="ru-RU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979" tIns="-26979" anchor="ctr">
            <a:spAutoFit/>
          </a:bodyPr>
          <a:lstStyle/>
          <a:p>
            <a:endParaRPr lang="ru-RU"/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979" tIns="-26979" anchor="ctr">
            <a:spAutoFit/>
          </a:bodyPr>
          <a:lstStyle/>
          <a:p>
            <a:endParaRPr lang="ru-RU"/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283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68405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Многим долго неизвестный,</a:t>
            </a:r>
          </a:p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Стал он каждому дружком.</a:t>
            </a:r>
          </a:p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Всем по сказке интересной </a:t>
            </a:r>
          </a:p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Мальчик – луковка знаком.</a:t>
            </a:r>
          </a:p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Очень просто и недлинно</a:t>
            </a:r>
          </a:p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684463"/>
            <a:ext cx="3097212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5084763"/>
            <a:ext cx="2735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Чиполлино</a:t>
            </a:r>
          </a:p>
        </p:txBody>
      </p:sp>
      <p:pic>
        <p:nvPicPr>
          <p:cNvPr id="6150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73453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Я на балу никогда не бывала,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Чистила, мыла, варила и пряла –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Когда же случилось попасть мне на бал,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То голову принц от любви потерял,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А я башмачок потеряла тогда же.  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Кто я такая? Кто тут подскажет?</a:t>
            </a:r>
          </a:p>
        </p:txBody>
      </p:sp>
      <p:pic>
        <p:nvPicPr>
          <p:cNvPr id="7172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35150" y="3716338"/>
            <a:ext cx="1914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Золушка</a:t>
            </a:r>
          </a:p>
        </p:txBody>
      </p:sp>
      <p:pic>
        <p:nvPicPr>
          <p:cNvPr id="10" name="Picture 2" descr="http://popelka.kick.sk/img/photo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85771"/>
            <a:ext cx="5162972" cy="38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184150"/>
            <a:ext cx="56880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Он весел и не злобен.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Этот милый чудачок,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С ним хозяин, мальчик Робин,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И приятель – Пятачок.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Для него прогулка – праздник,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И на мёд особый нюх,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Это плюшевый проказник – 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44589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08175" y="4149725"/>
            <a:ext cx="2224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Винни-Пух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131763"/>
            <a:ext cx="51133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Он дружок зверям и детям,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Он – живое существо,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Но таких на целом свете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Больше нет ни одного.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Потому что он не птица,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Не тигрёнок, не лисица,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Не котёнок, не сурок.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Но заснята для кино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И известна всем давно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Эта милая мордашка, 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А зовётся …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84438" y="5013325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16116"/>
            <a:ext cx="4225677" cy="459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302059">
            <a:off x="1174750" y="2276475"/>
            <a:ext cx="73580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Угадайте, от кого телеграммы.</a:t>
            </a:r>
          </a:p>
        </p:txBody>
      </p:sp>
      <p:pic>
        <p:nvPicPr>
          <p:cNvPr id="10244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90925"/>
            <a:ext cx="2232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76250"/>
            <a:ext cx="18002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213100"/>
            <a:ext cx="231933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Спасите!   Нас съел серый волк ...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Козлята из сказки «Волк и семеро козлят».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1271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022850"/>
            <a:ext cx="14557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Очень расстроена. Нечаянно разбила яичко …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Мышка из сказки «Курочка ряба».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2295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420</Words>
  <Application>Microsoft Macintosh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Constantia</vt:lpstr>
      <vt:lpstr>GungsuhChe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пользователь Microsoft Office</cp:lastModifiedBy>
  <cp:revision>125</cp:revision>
  <dcterms:created xsi:type="dcterms:W3CDTF">2012-03-03T04:07:29Z</dcterms:created>
  <dcterms:modified xsi:type="dcterms:W3CDTF">2021-02-11T07:38:58Z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2157392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