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1785926"/>
            <a:ext cx="5500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Психологические особенности возраста детей 4-5 лет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500174"/>
            <a:ext cx="62151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Стремление к самостоятельности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Ребёнок этого возраста уже не нуждается в помощи и опёке взрослых. Открыто заявляет о своих правах и пытается устанавливать собственные правила.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285860"/>
            <a:ext cx="59293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Этические представления. 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утверждают специалисты, особенности психологического развития детей 4-5 лет таковы, что дети этого возраста учатся понимать чувства других, сопереживать, выходить из трудных ситуаций в общении.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357298"/>
            <a:ext cx="67866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способности. 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4-5 лет у ребёнка активно развивается воображение. Он живёт в собственном мире сказок, создаёт целые страны на основе своих фантазий. Там он является героем, главным действующим лицом, добивается недостающего ему в реальном мире признания.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500174"/>
            <a:ext cx="66437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Социализация.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Ребёнок вырывается их круга внутрисемейных отношений и вливается в море окружающего мира. Ему становится необходимым признание со стороны сверстников.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214422"/>
            <a:ext cx="685804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деятельность. </a:t>
            </a:r>
          </a:p>
          <a:p>
            <a:pPr algn="ctr"/>
            <a:endParaRPr lang="ru-RU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продолжает диктовать и формировать психологические особенности ребёнка 4-5 лет, но она становится более многогранной. Она приобретает сюжетно-ролевую направленность: дети играют в больницу, магазин, войну, разыгрывают любимые сказки. В процессе они дружат, ревнуют, ссорятся, мирятся,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взаимопомогают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обижаются.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142984"/>
            <a:ext cx="66437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Любознательность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заставляет детей 4-5 лет задавать взрослым самые разнообразные вопросы обо всём на свете. Они всё время говорят, что-то обсуждают, не замолкая ни на минуту. Увлекательный разговор и занимательная игра — вот то, что им сейчас просто необходимо. Если вы оттолкнёте ребёнка в этот момент, можете навсегда отбить у него охоту чем-то интересоваться.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285860"/>
            <a:ext cx="678661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Психические процессы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Внимание становится более устойчивым, в деятельности ребёнка появляется действие по правилу – первый необходимый элемент произвольного внимания. Интенсивно развивается память.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7286676" cy="59708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Родители, знающие возрастные психологические особенности своих детей в 4-5 лет, могут им помочь. В частности, контролировать чересчур безудержную фантазию, увлекая их занимательными играми и познавательными беседами.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Родителям на заметку. 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Обратите внимание, что в 4-5 лет все недостатки воспитания у малыша постепенно укореняются и переходят в негативные и уже, к сожалению, устойчивые черты характера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337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irbis</dc:creator>
  <cp:lastModifiedBy>ДС1</cp:lastModifiedBy>
  <cp:revision>9</cp:revision>
  <dcterms:created xsi:type="dcterms:W3CDTF">2017-09-05T07:07:09Z</dcterms:created>
  <dcterms:modified xsi:type="dcterms:W3CDTF">2020-09-11T11:00:29Z</dcterms:modified>
</cp:coreProperties>
</file>