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3" r:id="rId2"/>
    <p:sldId id="272" r:id="rId3"/>
    <p:sldId id="256" r:id="rId4"/>
    <p:sldId id="266" r:id="rId5"/>
    <p:sldId id="265" r:id="rId6"/>
    <p:sldId id="273" r:id="rId7"/>
    <p:sldId id="274" r:id="rId8"/>
    <p:sldId id="259" r:id="rId9"/>
    <p:sldId id="270" r:id="rId10"/>
    <p:sldId id="271" r:id="rId11"/>
    <p:sldId id="269" r:id="rId12"/>
    <p:sldId id="275" r:id="rId13"/>
    <p:sldId id="261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941168"/>
            <a:ext cx="4000528" cy="1656184"/>
          </a:xfrm>
          <a:effectLst/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Презентацию для детей старшей группы</a:t>
            </a:r>
          </a:p>
          <a:p>
            <a:r>
              <a:rPr lang="ru-RU" b="1" dirty="0" smtClean="0"/>
              <a:t>подготовила воспитатель:        </a:t>
            </a:r>
            <a:r>
              <a:rPr lang="ru-RU" b="1" dirty="0" err="1" smtClean="0"/>
              <a:t>Роганова</a:t>
            </a:r>
            <a:r>
              <a:rPr lang="ru-RU" b="1" dirty="0" smtClean="0"/>
              <a:t> Г. В.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2020год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32560" y="857232"/>
            <a:ext cx="7406640" cy="214314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</a:rPr>
              <a:t>Путешествие</a:t>
            </a:r>
            <a:b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</a:rPr>
              <a:t> в</a:t>
            </a:r>
            <a:b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</a:rPr>
              <a:t>прошлое  пылесоса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5" name="Рисунок 4" descr="C:\Users\ds47_6\Desktop\4016195-twisted-vacuum-cleaner-vector-illustration-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071942"/>
            <a:ext cx="2138054" cy="246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storija-pylesos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3" y="2143116"/>
            <a:ext cx="5286413" cy="4318933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734056" y="0"/>
            <a:ext cx="3409944" cy="85452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Arial Black" pitchFamily="34" charset="0"/>
              </a:rPr>
              <a:t>1905</a:t>
            </a:r>
            <a:r>
              <a:rPr lang="ru-RU" sz="4800" dirty="0" smtClean="0">
                <a:latin typeface="Arial Black" pitchFamily="34" charset="0"/>
              </a:rPr>
              <a:t> год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1000108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дома пылесосы переместились благодаря американцам. Первым был домашний уборщик компании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Geier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выпущенный в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1905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году.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5140" y="2195185"/>
            <a:ext cx="221457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Но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по-настоящему знаменитыми стали изделия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W.H.Hoover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Company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которые и в наши дни являются эталонами традиционных пылесосов.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P\Downloads\старинный пылесо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357298"/>
            <a:ext cx="3819901" cy="5332582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500694" y="214290"/>
            <a:ext cx="3643306" cy="92869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Arial Black" pitchFamily="34" charset="0"/>
              </a:rPr>
              <a:t>1908</a:t>
            </a:r>
            <a:r>
              <a:rPr lang="ru-RU" sz="4800" dirty="0" smtClean="0">
                <a:latin typeface="Arial Black" pitchFamily="34" charset="0"/>
              </a:rPr>
              <a:t> год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571612"/>
            <a:ext cx="3857620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1908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году появилась - "Жестяная модель". Она была похожа на перевернутое оцинкованное ведро с приделанной к нему деревянной ручкой от швабры. Прикрепленный под ручкой метровый пылесборник (мешок из марли) снаружи был обшит сатином.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071538" y="928670"/>
            <a:ext cx="78581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и европейцы не остались в стороне от пылесосной гонки.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1912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году основатель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Electrolux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швед Аксель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Веннер-Грен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предложил заменить в пылесосах воздушный насос на вентилятор, благодаря чему массу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бытового прибора сразу удалось уменьшить до 14 кг.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12" y="142852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1912 и 1921 гг.</a:t>
            </a:r>
            <a:endParaRPr lang="ru-RU" sz="48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2857496"/>
            <a:ext cx="421481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Однако всемирную славу компании принесла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Model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V, появившаяся в 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1921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году. Перемещающийся на колесиках металлический цилиндр, соединенный с всасывающей щеткой гибким шлангом и снабженный сменными насадками, практически до конца XX века копировали все производители бытовой техники.</a:t>
            </a:r>
            <a:endParaRPr lang="ru-RU" dirty="0"/>
          </a:p>
        </p:txBody>
      </p:sp>
      <p:pic>
        <p:nvPicPr>
          <p:cNvPr id="8" name="Picture 2" descr="C:\Users\HP\Downloads\Пылесос Хувер.jpg"/>
          <p:cNvPicPr>
            <a:picLocks noChangeAspect="1" noChangeArrowheads="1"/>
          </p:cNvPicPr>
          <p:nvPr/>
        </p:nvPicPr>
        <p:blipFill>
          <a:blip r:embed="rId2" cstate="print"/>
          <a:srcRect l="4654" r="13121"/>
          <a:stretch>
            <a:fillRect/>
          </a:stretch>
        </p:blipFill>
        <p:spPr bwMode="auto">
          <a:xfrm>
            <a:off x="1142976" y="3071810"/>
            <a:ext cx="3357586" cy="3453534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ownloads\Простой современный пылесо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714752"/>
            <a:ext cx="2799193" cy="2799193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User\Downloads\depositphotos_126901990-stock-photo-daughter-helping-father-to-cle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714752"/>
            <a:ext cx="4286280" cy="2857519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71538" y="1000109"/>
            <a:ext cx="785818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Прошло много времени и теперь, кроме своей основной обязанности - глотать пыль, он белит и красит потолки, лакирует мебель, машины, опрыскивает растения и даже... моет пол.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Вот такой замечательный помощник живёт в вашем доме!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Подружившись с ним, вы быстро наведёте чистоту и порядок в своей комнате, во всём доме, чем несказанно порадуете своих родителей!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142852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Современный пылесос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</a:rPr>
              <a:t>Опрос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500174"/>
            <a:ext cx="7786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Понравилось тебе путешествие?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 как оно называлось?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Перечисли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предшественников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пылесоса.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Назови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для чего  создали пылесос?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Перечисли части пылесоса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Какой вид пылесоса тебе понравился? Чем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Расскажи, как ты помогаешь родителям, когда они наводят порядок в доме?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12" y="5143512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Arial Black" pitchFamily="34" charset="0"/>
              </a:rPr>
              <a:t>До новых встреч. </a:t>
            </a:r>
          </a:p>
          <a:p>
            <a:pPr algn="just"/>
            <a:r>
              <a:rPr lang="ru-RU" i="1" dirty="0" smtClean="0">
                <a:latin typeface="Arial Black" pitchFamily="34" charset="0"/>
              </a:rPr>
              <a:t>Я подготовлю для тебя ещё одну экскурсию в прошлое? </a:t>
            </a:r>
          </a:p>
          <a:p>
            <a:pPr algn="just"/>
            <a:r>
              <a:rPr lang="ru-RU" i="1" dirty="0" smtClean="0">
                <a:latin typeface="Arial Black" pitchFamily="34" charset="0"/>
              </a:rPr>
              <a:t>Отправишься со мной?</a:t>
            </a:r>
            <a:endParaRPr lang="ru-RU" i="1" dirty="0">
              <a:latin typeface="Arial Black" pitchFamily="34" charset="0"/>
            </a:endParaRPr>
          </a:p>
        </p:txBody>
      </p:sp>
      <p:pic>
        <p:nvPicPr>
          <p:cNvPr id="8" name="Рисунок 7" descr="C:\Users\ds47_6\Desktop\4016195-twisted-vacuum-cleaner-vector-illustration-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571612"/>
            <a:ext cx="1928826" cy="218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14290"/>
            <a:ext cx="8072494" cy="64294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Здравствуй, дорогой друг!</a:t>
            </a:r>
          </a:p>
          <a:p>
            <a:pPr algn="ctr">
              <a:buNone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Сегодня я приглашаю тебя в необычное путешествие -  </a:t>
            </a:r>
            <a:r>
              <a:rPr lang="ru-RU" sz="1800" b="1" i="1" dirty="0" err="1" smtClean="0">
                <a:latin typeface="Arial" pitchFamily="34" charset="0"/>
                <a:cs typeface="Arial" pitchFamily="34" charset="0"/>
              </a:rPr>
              <a:t>путешествие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 в прошлое пылесоса.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Заинтересовала? Тогда для начала предлагаю тебе понаблюдать, как мама или бабушка (может быть и папа) чистят ковёр дома. Подойди поближе, рассмотри, как это чудо-машина помогает им. Да-да, я не ошиблась, что назвала обычный пылесос </a:t>
            </a:r>
            <a:r>
              <a:rPr lang="ru-RU" sz="1800" b="1" i="1" dirty="0" err="1" smtClean="0">
                <a:latin typeface="Arial" pitchFamily="34" charset="0"/>
                <a:cs typeface="Arial" pitchFamily="34" charset="0"/>
              </a:rPr>
              <a:t>чудо-машиной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. Посмотри, какое чудо происходит после того, как машина проедет по ковру – ковёр становится чистым! Как ты думаешь, почему?... Правильно, потому что он проглотил весь мусор и пыль. Его так и назвали –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пылесос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(от двух слов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«пыль» и «сосёт»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А теперь рассмотри его поближе. Из каких частей он состоит?  (Назови эти части). Как ты думаешь, он всегда существовал? Не знаешь?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  - Тогда вперёд! В путешествие в прошлое…. </a:t>
            </a:r>
          </a:p>
          <a:p>
            <a:pPr algn="just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depositphotos_33760963-stock-photo-small-broom-isola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6387">
            <a:off x="1928944" y="2854905"/>
            <a:ext cx="1903533" cy="37861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1934" y="1428736"/>
            <a:ext cx="47863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Люди, когда не было пылесоса, выносили ковры на улицу и выбивали пыль простой палкой.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Как вы думаете, это было удобно?  Ответь.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Затем люди придумали веник.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А что такое веник, из чего он сделан?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- Так вот,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ве́ник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— связка прутьев или веток, в большей степени используемый для подметания помещений.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- Как ты думаешь, людям стало легче, удобнее с веником, чем с палкой? Ответь.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357166"/>
            <a:ext cx="2725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Веник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HP\Downloads\ве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285860"/>
            <a:ext cx="2483530" cy="18036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ownloads\Выбивалка.jpg"/>
          <p:cNvPicPr>
            <a:picLocks noChangeAspect="1" noChangeArrowheads="1"/>
          </p:cNvPicPr>
          <p:nvPr/>
        </p:nvPicPr>
        <p:blipFill>
          <a:blip r:embed="rId2" cstate="print"/>
          <a:srcRect l="5108" r="5147" b="3099"/>
          <a:stretch>
            <a:fillRect/>
          </a:stretch>
        </p:blipFill>
        <p:spPr bwMode="auto">
          <a:xfrm>
            <a:off x="1142976" y="1214422"/>
            <a:ext cx="3429024" cy="2786082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User\Desktop\288950_original.jpg"/>
          <p:cNvPicPr>
            <a:picLocks noChangeAspect="1" noChangeArrowheads="1"/>
          </p:cNvPicPr>
          <p:nvPr/>
        </p:nvPicPr>
        <p:blipFill>
          <a:blip r:embed="rId3" cstate="print"/>
          <a:srcRect l="29039" b="15920"/>
          <a:stretch>
            <a:fillRect/>
          </a:stretch>
        </p:blipFill>
        <p:spPr bwMode="auto">
          <a:xfrm>
            <a:off x="4786314" y="3488908"/>
            <a:ext cx="4000496" cy="3081084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868" y="214290"/>
            <a:ext cx="3122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Выбивалка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142984"/>
            <a:ext cx="407196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Потом человек придумал выбивалку она удобнее, чем палка.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У неё очень удобная плоская форма, даже сейчас многие люди ею пользуются.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s://a.allegroimg.com/original/018f3c/3e573d6740acbce249b76ef5dd6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572008"/>
            <a:ext cx="1643074" cy="1960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ownloads\щётка с ручкой.jpg"/>
          <p:cNvPicPr>
            <a:picLocks noChangeAspect="1" noChangeArrowheads="1"/>
          </p:cNvPicPr>
          <p:nvPr/>
        </p:nvPicPr>
        <p:blipFill>
          <a:blip r:embed="rId2" cstate="print"/>
          <a:srcRect r="2459" b="3579"/>
          <a:stretch>
            <a:fillRect/>
          </a:stretch>
        </p:blipFill>
        <p:spPr bwMode="auto">
          <a:xfrm>
            <a:off x="1357290" y="4286256"/>
            <a:ext cx="2857520" cy="2286016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User\Desktop\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357430"/>
            <a:ext cx="4215973" cy="4215973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14678" y="357166"/>
            <a:ext cx="4297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Щетка с ручкой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44" y="1285860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Потом люди изобрели щётку с ручкой для чистки ковров и подметания.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142976" y="2143116"/>
            <a:ext cx="3286148" cy="17543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Как вы думаете, это стало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лучше убирать пыль и мусор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? Ответь.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А из чего сделана щётка?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detskaya-strana.ru/images/detailed/7/b_994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7" y="3214687"/>
            <a:ext cx="407193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4110" cy="129697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А теперь, минутка ОТДЫХА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000240"/>
            <a:ext cx="4357718" cy="46767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Слоненок на колесиках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Ковер почистит носиком </a:t>
            </a:r>
          </a:p>
          <a:p>
            <a:pPr>
              <a:buNone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(выполни наклоны вперед)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Длинным толстым хоботком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Собирает пыль кругом. </a:t>
            </a:r>
          </a:p>
          <a:p>
            <a:pPr>
              <a:buNone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(выполни повороты вправо-влево)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Что под хобот попадет,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Все лети в его живот. </a:t>
            </a:r>
          </a:p>
          <a:p>
            <a:pPr>
              <a:buNone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(руки вверх, потягивание)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85728"/>
            <a:ext cx="3718746" cy="86834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Arial Black" pitchFamily="34" charset="0"/>
              </a:rPr>
              <a:t>1860 год</a:t>
            </a:r>
            <a:endParaRPr lang="ru-RU" sz="4800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1857364"/>
            <a:ext cx="3571900" cy="4800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Они выгляди совершенно не так, как сейчас. В одном музеев хранится экспонат пылесоса 1900 года его размер одинаков с ростом человека 170 сантиметров и им пылесосить нужно было непременно вдвоём: один крутил ручку, а другой собирал пыль с помощью метлы на длинном черенке.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HP\Downloads\пылесос Хес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214686"/>
            <a:ext cx="4310773" cy="3429024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928670"/>
            <a:ext cx="442915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Много приспособлений человек придумал, чтобы поддерживать чистоту, но после них всегда оставалась пыль, и в 1860 г. человек придумал пылесос.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storija-pylesos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143248"/>
            <a:ext cx="7690984" cy="3357587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357686" y="50004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1901 год </a:t>
            </a:r>
            <a:endParaRPr lang="ru-RU" sz="48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1500174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В 1901 году англичанин Сесил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Бутт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изобрёл пылесос бензиновым мотором «Фырчащий билли».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storija-pylesosa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000108"/>
            <a:ext cx="6357982" cy="4485267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000364" y="214290"/>
            <a:ext cx="41216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Пылесос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Бутта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5519172"/>
            <a:ext cx="792961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Его доставляли к дому клиента на двух лошадях - таким он был громоздким, а длина шланга составляла 250 метров. Представляете, какой грохот и вой сопровождали работу этого агрегата!?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195</TotalTime>
  <Words>614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Путешествие  в прошлое  пылесоса</vt:lpstr>
      <vt:lpstr>Слайд 2</vt:lpstr>
      <vt:lpstr>Слайд 3</vt:lpstr>
      <vt:lpstr>Слайд 4</vt:lpstr>
      <vt:lpstr>Слайд 5</vt:lpstr>
      <vt:lpstr>А теперь, минутка ОТДЫХА</vt:lpstr>
      <vt:lpstr>1860 год</vt:lpstr>
      <vt:lpstr>Слайд 8</vt:lpstr>
      <vt:lpstr>Слайд 9</vt:lpstr>
      <vt:lpstr>1905 год</vt:lpstr>
      <vt:lpstr>1908 год</vt:lpstr>
      <vt:lpstr>Слайд 12</vt:lpstr>
      <vt:lpstr>Слайд 13</vt:lpstr>
      <vt:lpstr>Опрос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в прошлое  пылесоса </dc:title>
  <dc:creator>User</dc:creator>
  <cp:lastModifiedBy>ds47_6</cp:lastModifiedBy>
  <cp:revision>24</cp:revision>
  <dcterms:created xsi:type="dcterms:W3CDTF">2019-04-02T01:55:22Z</dcterms:created>
  <dcterms:modified xsi:type="dcterms:W3CDTF">2020-05-22T08:25:28Z</dcterms:modified>
</cp:coreProperties>
</file>