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1" r:id="rId7"/>
    <p:sldId id="263" r:id="rId8"/>
    <p:sldId id="278" r:id="rId9"/>
    <p:sldId id="279" r:id="rId10"/>
    <p:sldId id="280" r:id="rId11"/>
    <p:sldId id="264" r:id="rId12"/>
    <p:sldId id="282" r:id="rId13"/>
    <p:sldId id="283" r:id="rId14"/>
    <p:sldId id="265" r:id="rId15"/>
    <p:sldId id="266" r:id="rId16"/>
    <p:sldId id="267" r:id="rId17"/>
    <p:sldId id="268" r:id="rId18"/>
    <p:sldId id="281" r:id="rId19"/>
    <p:sldId id="285" r:id="rId20"/>
    <p:sldId id="287" r:id="rId21"/>
    <p:sldId id="271" r:id="rId22"/>
    <p:sldId id="273" r:id="rId23"/>
    <p:sldId id="286" r:id="rId24"/>
    <p:sldId id="274" r:id="rId25"/>
    <p:sldId id="275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9A5E4-8BB6-400A-B111-D07BA53DFC20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BFD8C9-70EE-44B8-907A-AD679168C8E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образовательная деятельность в групповой и индивидуальной форме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8A62631-C34B-4C66-86B0-9A5FA9119983}" type="parTrans" cxnId="{815D1497-C061-41F8-9A2F-47E3301BEE1A}">
      <dgm:prSet/>
      <dgm:spPr/>
      <dgm:t>
        <a:bodyPr/>
        <a:lstStyle/>
        <a:p>
          <a:endParaRPr lang="ru-RU"/>
        </a:p>
      </dgm:t>
    </dgm:pt>
    <dgm:pt modelId="{2E582E18-EAFE-4557-AF51-479B6D115CA5}" type="sibTrans" cxnId="{815D1497-C061-41F8-9A2F-47E3301BEE1A}">
      <dgm:prSet/>
      <dgm:spPr/>
      <dgm:t>
        <a:bodyPr/>
        <a:lstStyle/>
        <a:p>
          <a:endParaRPr lang="ru-RU"/>
        </a:p>
      </dgm:t>
    </dgm:pt>
    <dgm:pt modelId="{2617C9D6-F53D-4947-93B0-E96E684BE97E}">
      <dgm:prSet phldrT="[Текст]" phldr="1"/>
      <dgm:spPr/>
      <dgm:t>
        <a:bodyPr/>
        <a:lstStyle/>
        <a:p>
          <a:endParaRPr lang="ru-RU"/>
        </a:p>
      </dgm:t>
    </dgm:pt>
    <dgm:pt modelId="{56F00CEC-C4CE-408F-BA4E-09274018C5DF}" type="parTrans" cxnId="{61767C1B-0C42-467D-8B27-757A0DFA3B5C}">
      <dgm:prSet/>
      <dgm:spPr/>
      <dgm:t>
        <a:bodyPr/>
        <a:lstStyle/>
        <a:p>
          <a:endParaRPr lang="ru-RU"/>
        </a:p>
      </dgm:t>
    </dgm:pt>
    <dgm:pt modelId="{0C27C88D-886F-45C3-AFC9-B85F6557FC02}" type="sibTrans" cxnId="{61767C1B-0C42-467D-8B27-757A0DFA3B5C}">
      <dgm:prSet/>
      <dgm:spPr/>
      <dgm:t>
        <a:bodyPr/>
        <a:lstStyle/>
        <a:p>
          <a:endParaRPr lang="ru-RU"/>
        </a:p>
      </dgm:t>
    </dgm:pt>
    <dgm:pt modelId="{159B2B7D-0B80-4B49-B0D5-2C805DE07738}">
      <dgm:prSet phldrT="[Текст]" phldr="1"/>
      <dgm:spPr/>
      <dgm:t>
        <a:bodyPr/>
        <a:lstStyle/>
        <a:p>
          <a:endParaRPr lang="ru-RU" dirty="0"/>
        </a:p>
      </dgm:t>
    </dgm:pt>
    <dgm:pt modelId="{0861988C-8497-4C3C-A795-8D8E0234AAE2}" type="parTrans" cxnId="{1B54B0E0-D382-4EEC-BAC2-1AD4C55E1F93}">
      <dgm:prSet/>
      <dgm:spPr/>
      <dgm:t>
        <a:bodyPr/>
        <a:lstStyle/>
        <a:p>
          <a:endParaRPr lang="ru-RU"/>
        </a:p>
      </dgm:t>
    </dgm:pt>
    <dgm:pt modelId="{48B76337-9923-4FFC-8F85-577F8707BDCD}" type="sibTrans" cxnId="{1B54B0E0-D382-4EEC-BAC2-1AD4C55E1F93}">
      <dgm:prSet/>
      <dgm:spPr/>
      <dgm:t>
        <a:bodyPr/>
        <a:lstStyle/>
        <a:p>
          <a:endParaRPr lang="ru-RU"/>
        </a:p>
      </dgm:t>
    </dgm:pt>
    <dgm:pt modelId="{239E70AF-E004-4000-B98E-38BCF82D661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режимные моменты (прогулка, гимнастика, формирование культурно-гигиенических навыков и т.д.)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435E91A-C6E3-4757-9D0B-81529EE1B48C}" type="parTrans" cxnId="{A6B39282-E3E5-40AC-ABB7-13D735CCA54F}">
      <dgm:prSet/>
      <dgm:spPr/>
      <dgm:t>
        <a:bodyPr/>
        <a:lstStyle/>
        <a:p>
          <a:endParaRPr lang="ru-RU"/>
        </a:p>
      </dgm:t>
    </dgm:pt>
    <dgm:pt modelId="{D43C6FCD-A81B-4A99-B1E5-3A5FA0FD1F16}" type="sibTrans" cxnId="{A6B39282-E3E5-40AC-ABB7-13D735CCA54F}">
      <dgm:prSet/>
      <dgm:spPr/>
      <dgm:t>
        <a:bodyPr/>
        <a:lstStyle/>
        <a:p>
          <a:endParaRPr lang="ru-RU"/>
        </a:p>
      </dgm:t>
    </dgm:pt>
    <dgm:pt modelId="{EEA1C198-6996-473E-8EBF-FF46AFC52174}">
      <dgm:prSet phldrT="[Текст]" phldr="1"/>
      <dgm:spPr/>
      <dgm:t>
        <a:bodyPr/>
        <a:lstStyle/>
        <a:p>
          <a:endParaRPr lang="ru-RU" dirty="0"/>
        </a:p>
      </dgm:t>
    </dgm:pt>
    <dgm:pt modelId="{3159B88E-4EB1-49BF-A0F2-83990CA427D6}" type="parTrans" cxnId="{7DC94C92-8214-4CE5-83E4-C91D1E152ED8}">
      <dgm:prSet/>
      <dgm:spPr/>
      <dgm:t>
        <a:bodyPr/>
        <a:lstStyle/>
        <a:p>
          <a:endParaRPr lang="ru-RU"/>
        </a:p>
      </dgm:t>
    </dgm:pt>
    <dgm:pt modelId="{C714E471-4E3B-422E-80BD-E3AE13AB43BE}" type="sibTrans" cxnId="{7DC94C92-8214-4CE5-83E4-C91D1E152ED8}">
      <dgm:prSet/>
      <dgm:spPr/>
      <dgm:t>
        <a:bodyPr/>
        <a:lstStyle/>
        <a:p>
          <a:endParaRPr lang="ru-RU"/>
        </a:p>
      </dgm:t>
    </dgm:pt>
    <dgm:pt modelId="{6CA4FD5D-040C-4FF0-95D4-2178F024EB45}">
      <dgm:prSet phldrT="[Текст]" phldr="1"/>
      <dgm:spPr/>
      <dgm:t>
        <a:bodyPr/>
        <a:lstStyle/>
        <a:p>
          <a:endParaRPr lang="ru-RU" dirty="0"/>
        </a:p>
      </dgm:t>
    </dgm:pt>
    <dgm:pt modelId="{49051136-7018-4677-A90D-D29AEB33812D}" type="parTrans" cxnId="{606903EA-3F07-4DBE-8A93-17D875CC5EC4}">
      <dgm:prSet/>
      <dgm:spPr/>
      <dgm:t>
        <a:bodyPr/>
        <a:lstStyle/>
        <a:p>
          <a:endParaRPr lang="ru-RU"/>
        </a:p>
      </dgm:t>
    </dgm:pt>
    <dgm:pt modelId="{689D9154-3387-44F0-894F-0C53ED01BD5B}" type="sibTrans" cxnId="{606903EA-3F07-4DBE-8A93-17D875CC5EC4}">
      <dgm:prSet/>
      <dgm:spPr/>
      <dgm:t>
        <a:bodyPr/>
        <a:lstStyle/>
        <a:p>
          <a:endParaRPr lang="ru-RU"/>
        </a:p>
      </dgm:t>
    </dgm:pt>
    <dgm:pt modelId="{6072F235-1AD9-4E32-954F-6614D24B736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самостоятельная деятельность детей (игровая, творческая, физкультурная и т.д.)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12ED62E-FC9A-469C-B655-7FE9C52A3E17}" type="parTrans" cxnId="{0F9DFEA6-377F-4F7A-968B-041C75120B3D}">
      <dgm:prSet/>
      <dgm:spPr/>
      <dgm:t>
        <a:bodyPr/>
        <a:lstStyle/>
        <a:p>
          <a:endParaRPr lang="ru-RU"/>
        </a:p>
      </dgm:t>
    </dgm:pt>
    <dgm:pt modelId="{E276A572-B9E6-4807-B1AB-D6D8BB38CAA4}" type="sibTrans" cxnId="{0F9DFEA6-377F-4F7A-968B-041C75120B3D}">
      <dgm:prSet/>
      <dgm:spPr/>
      <dgm:t>
        <a:bodyPr/>
        <a:lstStyle/>
        <a:p>
          <a:endParaRPr lang="ru-RU"/>
        </a:p>
      </dgm:t>
    </dgm:pt>
    <dgm:pt modelId="{2BF0B70C-C364-485D-86D4-E99CB7C9A5EE}">
      <dgm:prSet phldrT="[Текст]" phldr="1"/>
      <dgm:spPr/>
      <dgm:t>
        <a:bodyPr/>
        <a:lstStyle/>
        <a:p>
          <a:endParaRPr lang="ru-RU"/>
        </a:p>
      </dgm:t>
    </dgm:pt>
    <dgm:pt modelId="{893F880B-203A-4BCB-BF87-CDEC195E30C5}" type="parTrans" cxnId="{14A3F9CF-B4BC-4955-9BA2-B193FF610CD7}">
      <dgm:prSet/>
      <dgm:spPr/>
      <dgm:t>
        <a:bodyPr/>
        <a:lstStyle/>
        <a:p>
          <a:endParaRPr lang="ru-RU"/>
        </a:p>
      </dgm:t>
    </dgm:pt>
    <dgm:pt modelId="{FF76AF55-6DA5-409C-A56D-44D4EC63000E}" type="sibTrans" cxnId="{14A3F9CF-B4BC-4955-9BA2-B193FF610CD7}">
      <dgm:prSet/>
      <dgm:spPr/>
      <dgm:t>
        <a:bodyPr/>
        <a:lstStyle/>
        <a:p>
          <a:endParaRPr lang="ru-RU"/>
        </a:p>
      </dgm:t>
    </dgm:pt>
    <dgm:pt modelId="{2D6F22AA-DD6D-4F00-B643-8C86595DDECC}">
      <dgm:prSet phldrT="[Текст]" phldr="1"/>
      <dgm:spPr/>
      <dgm:t>
        <a:bodyPr/>
        <a:lstStyle/>
        <a:p>
          <a:endParaRPr lang="ru-RU" dirty="0"/>
        </a:p>
      </dgm:t>
    </dgm:pt>
    <dgm:pt modelId="{8F4D5C7B-92CA-496C-819A-E485D104E196}" type="parTrans" cxnId="{A740EFD5-8B92-4581-8056-AD503F2F385F}">
      <dgm:prSet/>
      <dgm:spPr/>
      <dgm:t>
        <a:bodyPr/>
        <a:lstStyle/>
        <a:p>
          <a:endParaRPr lang="ru-RU"/>
        </a:p>
      </dgm:t>
    </dgm:pt>
    <dgm:pt modelId="{4A3ED1EE-C0D4-4376-A6EA-5B30FD9822A9}" type="sibTrans" cxnId="{A740EFD5-8B92-4581-8056-AD503F2F385F}">
      <dgm:prSet/>
      <dgm:spPr/>
      <dgm:t>
        <a:bodyPr/>
        <a:lstStyle/>
        <a:p>
          <a:endParaRPr lang="ru-RU"/>
        </a:p>
      </dgm:t>
    </dgm:pt>
    <dgm:pt modelId="{E1E14326-2021-4F79-8885-05B6868DF61A}" type="pres">
      <dgm:prSet presAssocID="{5C09A5E4-8BB6-400A-B111-D07BA53DFC2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AE2D5-3712-40E5-B4E5-9F54E8E27E5D}" type="pres">
      <dgm:prSet presAssocID="{5C09A5E4-8BB6-400A-B111-D07BA53DFC20}" presName="cycle" presStyleCnt="0"/>
      <dgm:spPr/>
    </dgm:pt>
    <dgm:pt modelId="{7E390873-47BD-4AB4-A109-D00AEF99626A}" type="pres">
      <dgm:prSet presAssocID="{5C09A5E4-8BB6-400A-B111-D07BA53DFC20}" presName="centerShape" presStyleCnt="0"/>
      <dgm:spPr/>
    </dgm:pt>
    <dgm:pt modelId="{C3D7FEB1-0331-4E9F-B268-92D94BC44B9C}" type="pres">
      <dgm:prSet presAssocID="{5C09A5E4-8BB6-400A-B111-D07BA53DFC20}" presName="connSite" presStyleLbl="node1" presStyleIdx="0" presStyleCnt="4"/>
      <dgm:spPr/>
    </dgm:pt>
    <dgm:pt modelId="{D5818C44-B314-4F45-9C16-23076E852FF4}" type="pres">
      <dgm:prSet presAssocID="{5C09A5E4-8BB6-400A-B111-D07BA53DFC20}" presName="visible" presStyleLbl="node1" presStyleIdx="0" presStyleCnt="4"/>
      <dgm:spPr/>
    </dgm:pt>
    <dgm:pt modelId="{D8488D8B-23DB-4C2A-9B19-FF96D34C21EA}" type="pres">
      <dgm:prSet presAssocID="{38A62631-C34B-4C66-86B0-9A5FA9119983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22E1CA0-7A31-45E5-82C0-C2CE80F3B28D}" type="pres">
      <dgm:prSet presAssocID="{00BFD8C9-70EE-44B8-907A-AD679168C8EC}" presName="node" presStyleCnt="0"/>
      <dgm:spPr/>
    </dgm:pt>
    <dgm:pt modelId="{7EE2B1AF-664F-4829-AE00-9BFD64B787DF}" type="pres">
      <dgm:prSet presAssocID="{00BFD8C9-70EE-44B8-907A-AD679168C8EC}" presName="parentNode" presStyleLbl="node1" presStyleIdx="1" presStyleCnt="4" custScaleX="150829" custScaleY="141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1A99B-D405-412F-AC2F-0DB04FB44941}" type="pres">
      <dgm:prSet presAssocID="{00BFD8C9-70EE-44B8-907A-AD679168C8E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39E91-7617-4093-80C1-F868B262BA96}" type="pres">
      <dgm:prSet presAssocID="{A435E91A-C6E3-4757-9D0B-81529EE1B48C}" presName="Name25" presStyleLbl="parChTrans1D1" presStyleIdx="1" presStyleCnt="3"/>
      <dgm:spPr/>
      <dgm:t>
        <a:bodyPr/>
        <a:lstStyle/>
        <a:p>
          <a:endParaRPr lang="ru-RU"/>
        </a:p>
      </dgm:t>
    </dgm:pt>
    <dgm:pt modelId="{F13F583D-8D9E-4DCE-8199-35DD6FEF6D76}" type="pres">
      <dgm:prSet presAssocID="{239E70AF-E004-4000-B98E-38BCF82D6614}" presName="node" presStyleCnt="0"/>
      <dgm:spPr/>
    </dgm:pt>
    <dgm:pt modelId="{008EE347-E46A-464D-89C8-946494202BFD}" type="pres">
      <dgm:prSet presAssocID="{239E70AF-E004-4000-B98E-38BCF82D6614}" presName="parentNode" presStyleLbl="node1" presStyleIdx="2" presStyleCnt="4" custScaleX="141879" custScaleY="136270" custLinFactNeighborX="57236" custLinFactNeighborY="29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CC303-BBED-4134-A806-96037BA76822}" type="pres">
      <dgm:prSet presAssocID="{239E70AF-E004-4000-B98E-38BCF82D661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632A3-D606-4732-9133-3F57BD9CC398}" type="pres">
      <dgm:prSet presAssocID="{612ED62E-FC9A-469C-B655-7FE9C52A3E1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5AC324E0-4D9E-4096-BD7C-3C671C68D2CD}" type="pres">
      <dgm:prSet presAssocID="{6072F235-1AD9-4E32-954F-6614D24B7363}" presName="node" presStyleCnt="0"/>
      <dgm:spPr/>
    </dgm:pt>
    <dgm:pt modelId="{9F6ECD45-13A8-4A5C-8473-ACAF0A816D27}" type="pres">
      <dgm:prSet presAssocID="{6072F235-1AD9-4E32-954F-6614D24B7363}" presName="parentNode" presStyleLbl="node1" presStyleIdx="3" presStyleCnt="4" custScaleX="155729" custScaleY="138659" custLinFactNeighborX="-1815" custLinFactNeighborY="2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F1029-2A11-4660-A6A9-53337AA63256}" type="pres">
      <dgm:prSet presAssocID="{6072F235-1AD9-4E32-954F-6614D24B736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903EA-3F07-4DBE-8A93-17D875CC5EC4}" srcId="{239E70AF-E004-4000-B98E-38BCF82D6614}" destId="{6CA4FD5D-040C-4FF0-95D4-2178F024EB45}" srcOrd="1" destOrd="0" parTransId="{49051136-7018-4677-A90D-D29AEB33812D}" sibTransId="{689D9154-3387-44F0-894F-0C53ED01BD5B}"/>
    <dgm:cxn modelId="{7DC94C92-8214-4CE5-83E4-C91D1E152ED8}" srcId="{239E70AF-E004-4000-B98E-38BCF82D6614}" destId="{EEA1C198-6996-473E-8EBF-FF46AFC52174}" srcOrd="0" destOrd="0" parTransId="{3159B88E-4EB1-49BF-A0F2-83990CA427D6}" sibTransId="{C714E471-4E3B-422E-80BD-E3AE13AB43BE}"/>
    <dgm:cxn modelId="{D1229134-EA4A-4138-B3E0-0FEF2398DD03}" type="presOf" srcId="{2BF0B70C-C364-485D-86D4-E99CB7C9A5EE}" destId="{0ECF1029-2A11-4660-A6A9-53337AA63256}" srcOrd="0" destOrd="0" presId="urn:microsoft.com/office/officeart/2005/8/layout/radial2"/>
    <dgm:cxn modelId="{6C90378A-092D-47DB-B1FE-9A3DAA51A78C}" type="presOf" srcId="{A435E91A-C6E3-4757-9D0B-81529EE1B48C}" destId="{22E39E91-7617-4093-80C1-F868B262BA96}" srcOrd="0" destOrd="0" presId="urn:microsoft.com/office/officeart/2005/8/layout/radial2"/>
    <dgm:cxn modelId="{14A3F9CF-B4BC-4955-9BA2-B193FF610CD7}" srcId="{6072F235-1AD9-4E32-954F-6614D24B7363}" destId="{2BF0B70C-C364-485D-86D4-E99CB7C9A5EE}" srcOrd="0" destOrd="0" parTransId="{893F880B-203A-4BCB-BF87-CDEC195E30C5}" sibTransId="{FF76AF55-6DA5-409C-A56D-44D4EC63000E}"/>
    <dgm:cxn modelId="{A6B39282-E3E5-40AC-ABB7-13D735CCA54F}" srcId="{5C09A5E4-8BB6-400A-B111-D07BA53DFC20}" destId="{239E70AF-E004-4000-B98E-38BCF82D6614}" srcOrd="1" destOrd="0" parTransId="{A435E91A-C6E3-4757-9D0B-81529EE1B48C}" sibTransId="{D43C6FCD-A81B-4A99-B1E5-3A5FA0FD1F16}"/>
    <dgm:cxn modelId="{5D16DE58-1A99-4311-8483-3F6A139B9EC1}" type="presOf" srcId="{239E70AF-E004-4000-B98E-38BCF82D6614}" destId="{008EE347-E46A-464D-89C8-946494202BFD}" srcOrd="0" destOrd="0" presId="urn:microsoft.com/office/officeart/2005/8/layout/radial2"/>
    <dgm:cxn modelId="{BE72F1D9-671F-498F-BC8F-99FF8C810BDC}" type="presOf" srcId="{00BFD8C9-70EE-44B8-907A-AD679168C8EC}" destId="{7EE2B1AF-664F-4829-AE00-9BFD64B787DF}" srcOrd="0" destOrd="0" presId="urn:microsoft.com/office/officeart/2005/8/layout/radial2"/>
    <dgm:cxn modelId="{A7E17A18-79A4-448C-B9BB-768298ADE41E}" type="presOf" srcId="{EEA1C198-6996-473E-8EBF-FF46AFC52174}" destId="{C7ECC303-BBED-4134-A806-96037BA76822}" srcOrd="0" destOrd="0" presId="urn:microsoft.com/office/officeart/2005/8/layout/radial2"/>
    <dgm:cxn modelId="{14252629-DDB3-47DE-8040-E4A9A57EF09C}" type="presOf" srcId="{2617C9D6-F53D-4947-93B0-E96E684BE97E}" destId="{E141A99B-D405-412F-AC2F-0DB04FB44941}" srcOrd="0" destOrd="0" presId="urn:microsoft.com/office/officeart/2005/8/layout/radial2"/>
    <dgm:cxn modelId="{B0A0E756-4D05-44A7-ABDD-8E2E145F83C0}" type="presOf" srcId="{2D6F22AA-DD6D-4F00-B643-8C86595DDECC}" destId="{0ECF1029-2A11-4660-A6A9-53337AA63256}" srcOrd="0" destOrd="1" presId="urn:microsoft.com/office/officeart/2005/8/layout/radial2"/>
    <dgm:cxn modelId="{621C0CD0-751A-46FB-8F70-7CD1CC832BC2}" type="presOf" srcId="{5C09A5E4-8BB6-400A-B111-D07BA53DFC20}" destId="{E1E14326-2021-4F79-8885-05B6868DF61A}" srcOrd="0" destOrd="0" presId="urn:microsoft.com/office/officeart/2005/8/layout/radial2"/>
    <dgm:cxn modelId="{61767C1B-0C42-467D-8B27-757A0DFA3B5C}" srcId="{00BFD8C9-70EE-44B8-907A-AD679168C8EC}" destId="{2617C9D6-F53D-4947-93B0-E96E684BE97E}" srcOrd="0" destOrd="0" parTransId="{56F00CEC-C4CE-408F-BA4E-09274018C5DF}" sibTransId="{0C27C88D-886F-45C3-AFC9-B85F6557FC02}"/>
    <dgm:cxn modelId="{8F2B10F5-9642-4383-8CA1-37A2CC7A5E92}" type="presOf" srcId="{159B2B7D-0B80-4B49-B0D5-2C805DE07738}" destId="{E141A99B-D405-412F-AC2F-0DB04FB44941}" srcOrd="0" destOrd="1" presId="urn:microsoft.com/office/officeart/2005/8/layout/radial2"/>
    <dgm:cxn modelId="{AEE9B0BB-66E7-4818-A78D-52B5952AA832}" type="presOf" srcId="{612ED62E-FC9A-469C-B655-7FE9C52A3E17}" destId="{005632A3-D606-4732-9133-3F57BD9CC398}" srcOrd="0" destOrd="0" presId="urn:microsoft.com/office/officeart/2005/8/layout/radial2"/>
    <dgm:cxn modelId="{CF83EB56-A7A0-4649-928A-708B69812BA9}" type="presOf" srcId="{6072F235-1AD9-4E32-954F-6614D24B7363}" destId="{9F6ECD45-13A8-4A5C-8473-ACAF0A816D27}" srcOrd="0" destOrd="0" presId="urn:microsoft.com/office/officeart/2005/8/layout/radial2"/>
    <dgm:cxn modelId="{815D1497-C061-41F8-9A2F-47E3301BEE1A}" srcId="{5C09A5E4-8BB6-400A-B111-D07BA53DFC20}" destId="{00BFD8C9-70EE-44B8-907A-AD679168C8EC}" srcOrd="0" destOrd="0" parTransId="{38A62631-C34B-4C66-86B0-9A5FA9119983}" sibTransId="{2E582E18-EAFE-4557-AF51-479B6D115CA5}"/>
    <dgm:cxn modelId="{A740EFD5-8B92-4581-8056-AD503F2F385F}" srcId="{6072F235-1AD9-4E32-954F-6614D24B7363}" destId="{2D6F22AA-DD6D-4F00-B643-8C86595DDECC}" srcOrd="1" destOrd="0" parTransId="{8F4D5C7B-92CA-496C-819A-E485D104E196}" sibTransId="{4A3ED1EE-C0D4-4376-A6EA-5B30FD9822A9}"/>
    <dgm:cxn modelId="{0F9DFEA6-377F-4F7A-968B-041C75120B3D}" srcId="{5C09A5E4-8BB6-400A-B111-D07BA53DFC20}" destId="{6072F235-1AD9-4E32-954F-6614D24B7363}" srcOrd="2" destOrd="0" parTransId="{612ED62E-FC9A-469C-B655-7FE9C52A3E17}" sibTransId="{E276A572-B9E6-4807-B1AB-D6D8BB38CAA4}"/>
    <dgm:cxn modelId="{1B54B0E0-D382-4EEC-BAC2-1AD4C55E1F93}" srcId="{00BFD8C9-70EE-44B8-907A-AD679168C8EC}" destId="{159B2B7D-0B80-4B49-B0D5-2C805DE07738}" srcOrd="1" destOrd="0" parTransId="{0861988C-8497-4C3C-A795-8D8E0234AAE2}" sibTransId="{48B76337-9923-4FFC-8F85-577F8707BDCD}"/>
    <dgm:cxn modelId="{3986E82F-C27D-4E5B-BD26-809EAA5AB6F8}" type="presOf" srcId="{6CA4FD5D-040C-4FF0-95D4-2178F024EB45}" destId="{C7ECC303-BBED-4134-A806-96037BA76822}" srcOrd="0" destOrd="1" presId="urn:microsoft.com/office/officeart/2005/8/layout/radial2"/>
    <dgm:cxn modelId="{9F711B19-F63C-4B97-ADAE-65313D929C05}" type="presOf" srcId="{38A62631-C34B-4C66-86B0-9A5FA9119983}" destId="{D8488D8B-23DB-4C2A-9B19-FF96D34C21EA}" srcOrd="0" destOrd="0" presId="urn:microsoft.com/office/officeart/2005/8/layout/radial2"/>
    <dgm:cxn modelId="{37DE1CB7-6209-4A9E-9FD2-8924CB1E7CF5}" type="presParOf" srcId="{E1E14326-2021-4F79-8885-05B6868DF61A}" destId="{B00AE2D5-3712-40E5-B4E5-9F54E8E27E5D}" srcOrd="0" destOrd="0" presId="urn:microsoft.com/office/officeart/2005/8/layout/radial2"/>
    <dgm:cxn modelId="{E8F77D90-DA84-4497-B12D-A23DDFC7787D}" type="presParOf" srcId="{B00AE2D5-3712-40E5-B4E5-9F54E8E27E5D}" destId="{7E390873-47BD-4AB4-A109-D00AEF99626A}" srcOrd="0" destOrd="0" presId="urn:microsoft.com/office/officeart/2005/8/layout/radial2"/>
    <dgm:cxn modelId="{B7267879-760D-46EE-AE64-24EB71696EFD}" type="presParOf" srcId="{7E390873-47BD-4AB4-A109-D00AEF99626A}" destId="{C3D7FEB1-0331-4E9F-B268-92D94BC44B9C}" srcOrd="0" destOrd="0" presId="urn:microsoft.com/office/officeart/2005/8/layout/radial2"/>
    <dgm:cxn modelId="{7474A266-22E9-4704-9431-853DC8080FAB}" type="presParOf" srcId="{7E390873-47BD-4AB4-A109-D00AEF99626A}" destId="{D5818C44-B314-4F45-9C16-23076E852FF4}" srcOrd="1" destOrd="0" presId="urn:microsoft.com/office/officeart/2005/8/layout/radial2"/>
    <dgm:cxn modelId="{3E479841-6296-4CCC-9BF2-320C00480BD9}" type="presParOf" srcId="{B00AE2D5-3712-40E5-B4E5-9F54E8E27E5D}" destId="{D8488D8B-23DB-4C2A-9B19-FF96D34C21EA}" srcOrd="1" destOrd="0" presId="urn:microsoft.com/office/officeart/2005/8/layout/radial2"/>
    <dgm:cxn modelId="{1FF1AB37-E9C4-4FC8-AEFB-E697D5444842}" type="presParOf" srcId="{B00AE2D5-3712-40E5-B4E5-9F54E8E27E5D}" destId="{922E1CA0-7A31-45E5-82C0-C2CE80F3B28D}" srcOrd="2" destOrd="0" presId="urn:microsoft.com/office/officeart/2005/8/layout/radial2"/>
    <dgm:cxn modelId="{9DE86712-6275-47E1-9A87-DFAE56DC3749}" type="presParOf" srcId="{922E1CA0-7A31-45E5-82C0-C2CE80F3B28D}" destId="{7EE2B1AF-664F-4829-AE00-9BFD64B787DF}" srcOrd="0" destOrd="0" presId="urn:microsoft.com/office/officeart/2005/8/layout/radial2"/>
    <dgm:cxn modelId="{A375AD22-68C3-413C-AC51-C50F79CA5E9C}" type="presParOf" srcId="{922E1CA0-7A31-45E5-82C0-C2CE80F3B28D}" destId="{E141A99B-D405-412F-AC2F-0DB04FB44941}" srcOrd="1" destOrd="0" presId="urn:microsoft.com/office/officeart/2005/8/layout/radial2"/>
    <dgm:cxn modelId="{ECAB44B9-7286-48C5-8E4E-58D22D69E1BF}" type="presParOf" srcId="{B00AE2D5-3712-40E5-B4E5-9F54E8E27E5D}" destId="{22E39E91-7617-4093-80C1-F868B262BA96}" srcOrd="3" destOrd="0" presId="urn:microsoft.com/office/officeart/2005/8/layout/radial2"/>
    <dgm:cxn modelId="{929E74AF-7944-4B85-911B-8D5E6DFA4608}" type="presParOf" srcId="{B00AE2D5-3712-40E5-B4E5-9F54E8E27E5D}" destId="{F13F583D-8D9E-4DCE-8199-35DD6FEF6D76}" srcOrd="4" destOrd="0" presId="urn:microsoft.com/office/officeart/2005/8/layout/radial2"/>
    <dgm:cxn modelId="{90CA6087-9021-4258-AD9F-8CC580323047}" type="presParOf" srcId="{F13F583D-8D9E-4DCE-8199-35DD6FEF6D76}" destId="{008EE347-E46A-464D-89C8-946494202BFD}" srcOrd="0" destOrd="0" presId="urn:microsoft.com/office/officeart/2005/8/layout/radial2"/>
    <dgm:cxn modelId="{3D974618-6940-406F-AAEE-6F677C4A8ABD}" type="presParOf" srcId="{F13F583D-8D9E-4DCE-8199-35DD6FEF6D76}" destId="{C7ECC303-BBED-4134-A806-96037BA76822}" srcOrd="1" destOrd="0" presId="urn:microsoft.com/office/officeart/2005/8/layout/radial2"/>
    <dgm:cxn modelId="{6B7D01C7-51E0-445F-9BAE-609F1D23E515}" type="presParOf" srcId="{B00AE2D5-3712-40E5-B4E5-9F54E8E27E5D}" destId="{005632A3-D606-4732-9133-3F57BD9CC398}" srcOrd="5" destOrd="0" presId="urn:microsoft.com/office/officeart/2005/8/layout/radial2"/>
    <dgm:cxn modelId="{90E37F6D-9B6E-4BAE-A8F9-247D865CC1F5}" type="presParOf" srcId="{B00AE2D5-3712-40E5-B4E5-9F54E8E27E5D}" destId="{5AC324E0-4D9E-4096-BD7C-3C671C68D2CD}" srcOrd="6" destOrd="0" presId="urn:microsoft.com/office/officeart/2005/8/layout/radial2"/>
    <dgm:cxn modelId="{C0ABBE40-9FCB-4777-89E7-9BEB3913BC7B}" type="presParOf" srcId="{5AC324E0-4D9E-4096-BD7C-3C671C68D2CD}" destId="{9F6ECD45-13A8-4A5C-8473-ACAF0A816D27}" srcOrd="0" destOrd="0" presId="urn:microsoft.com/office/officeart/2005/8/layout/radial2"/>
    <dgm:cxn modelId="{11A21E16-D3FD-4671-B441-47BB48418294}" type="presParOf" srcId="{5AC324E0-4D9E-4096-BD7C-3C671C68D2CD}" destId="{0ECF1029-2A11-4660-A6A9-53337AA6325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FDAA0-52CA-4D0C-A71C-A151C810277E}" type="doc">
      <dgm:prSet loTypeId="urn:microsoft.com/office/officeart/2005/8/layout/vList3#2" loCatId="list" qsTypeId="urn:microsoft.com/office/officeart/2005/8/quickstyle/simple1" qsCatId="simple" csTypeId="urn:microsoft.com/office/officeart/2005/8/colors/colorful1" csCatId="colorful" phldr="1"/>
      <dgm:spPr/>
    </dgm:pt>
    <dgm:pt modelId="{DA629FD1-C685-4D4E-9074-CC84174E286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Слушание музыки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4DAEF85-983D-4736-9A2E-7B9DCF87C6BA}" type="parTrans" cxnId="{8E03C170-2867-4945-8593-EFAD66D32B9C}">
      <dgm:prSet/>
      <dgm:spPr/>
      <dgm:t>
        <a:bodyPr/>
        <a:lstStyle/>
        <a:p>
          <a:endParaRPr lang="ru-RU"/>
        </a:p>
      </dgm:t>
    </dgm:pt>
    <dgm:pt modelId="{FD177FDD-F783-4003-A153-0C002D059D6C}" type="sibTrans" cxnId="{8E03C170-2867-4945-8593-EFAD66D32B9C}">
      <dgm:prSet/>
      <dgm:spPr/>
      <dgm:t>
        <a:bodyPr/>
        <a:lstStyle/>
        <a:p>
          <a:endParaRPr lang="ru-RU"/>
        </a:p>
      </dgm:t>
    </dgm:pt>
    <dgm:pt modelId="{519B25AF-4DED-4497-B838-2C5E754E4BB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Чтение художественной литературы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3025A0B-016A-43C2-A840-F3BBF3C7937B}" type="parTrans" cxnId="{E0C0AE2F-E051-463B-893D-BE8B55FD3E19}">
      <dgm:prSet/>
      <dgm:spPr/>
      <dgm:t>
        <a:bodyPr/>
        <a:lstStyle/>
        <a:p>
          <a:endParaRPr lang="ru-RU"/>
        </a:p>
      </dgm:t>
    </dgm:pt>
    <dgm:pt modelId="{BD050250-650A-4CA6-A501-94C36346134A}" type="sibTrans" cxnId="{E0C0AE2F-E051-463B-893D-BE8B55FD3E19}">
      <dgm:prSet/>
      <dgm:spPr/>
      <dgm:t>
        <a:bodyPr/>
        <a:lstStyle/>
        <a:p>
          <a:endParaRPr lang="ru-RU"/>
        </a:p>
      </dgm:t>
    </dgm:pt>
    <dgm:pt modelId="{D31064BC-CCD2-459F-8D68-BCD0C713EE8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Прослушивание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аудиосказок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E743DF0-6643-48E0-800B-72EF28776519}" type="parTrans" cxnId="{9530AC57-0299-4CE7-A7E9-A8F13B14CB94}">
      <dgm:prSet/>
      <dgm:spPr/>
      <dgm:t>
        <a:bodyPr/>
        <a:lstStyle/>
        <a:p>
          <a:endParaRPr lang="ru-RU"/>
        </a:p>
      </dgm:t>
    </dgm:pt>
    <dgm:pt modelId="{25F70DBA-E70D-444C-9F01-5BCF24EDB122}" type="sibTrans" cxnId="{9530AC57-0299-4CE7-A7E9-A8F13B14CB94}">
      <dgm:prSet/>
      <dgm:spPr/>
      <dgm:t>
        <a:bodyPr/>
        <a:lstStyle/>
        <a:p>
          <a:endParaRPr lang="ru-RU"/>
        </a:p>
      </dgm:t>
    </dgm:pt>
    <dgm:pt modelId="{CD7F4216-0942-49ED-A832-93653E674D15}">
      <dgm:prSet custT="1"/>
      <dgm:spPr/>
      <dgm:t>
        <a:bodyPr/>
        <a:lstStyle/>
        <a:p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Инсценирование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песен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2BB4094-FCC2-4677-94FC-D2359B7C9194}" type="parTrans" cxnId="{4EEDC229-E75C-4FE8-95C0-892E489F9E19}">
      <dgm:prSet/>
      <dgm:spPr/>
      <dgm:t>
        <a:bodyPr/>
        <a:lstStyle/>
        <a:p>
          <a:endParaRPr lang="ru-RU"/>
        </a:p>
      </dgm:t>
    </dgm:pt>
    <dgm:pt modelId="{C151982D-F97F-41B2-8D65-34BC3A585BA2}" type="sibTrans" cxnId="{4EEDC229-E75C-4FE8-95C0-892E489F9E19}">
      <dgm:prSet/>
      <dgm:spPr/>
      <dgm:t>
        <a:bodyPr/>
        <a:lstStyle/>
        <a:p>
          <a:endParaRPr lang="ru-RU"/>
        </a:p>
      </dgm:t>
    </dgm:pt>
    <dgm:pt modelId="{1F16758C-D278-4523-A748-7A69DC4D177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Просмотр мультфильмов и детских фильмов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2EC01807-71AC-4AD1-B0A5-610AEBF1F34E}" type="parTrans" cxnId="{321B3C89-AFAA-46AD-B44B-700AEAF00D7D}">
      <dgm:prSet/>
      <dgm:spPr/>
      <dgm:t>
        <a:bodyPr/>
        <a:lstStyle/>
        <a:p>
          <a:endParaRPr lang="ru-RU"/>
        </a:p>
      </dgm:t>
    </dgm:pt>
    <dgm:pt modelId="{F5DE0DE1-61F3-43BC-8362-5E61BE8DAF03}" type="sibTrans" cxnId="{321B3C89-AFAA-46AD-B44B-700AEAF00D7D}">
      <dgm:prSet/>
      <dgm:spPr/>
      <dgm:t>
        <a:bodyPr/>
        <a:lstStyle/>
        <a:p>
          <a:endParaRPr lang="ru-RU"/>
        </a:p>
      </dgm:t>
    </dgm:pt>
    <dgm:pt modelId="{EF5923A7-BAD7-4F2D-B620-CF1E5B2867A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Исполнение песен, танцев, импровизаций под музыку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FF66F8A6-005E-4AC3-BF82-A52A221954C3}" type="parTrans" cxnId="{97DBA4AA-3990-45A5-A767-768E1546DE59}">
      <dgm:prSet/>
      <dgm:spPr/>
      <dgm:t>
        <a:bodyPr/>
        <a:lstStyle/>
        <a:p>
          <a:endParaRPr lang="ru-RU"/>
        </a:p>
      </dgm:t>
    </dgm:pt>
    <dgm:pt modelId="{C89380CF-8993-4006-A5AD-3BE21215DBE1}" type="sibTrans" cxnId="{97DBA4AA-3990-45A5-A767-768E1546DE59}">
      <dgm:prSet/>
      <dgm:spPr/>
      <dgm:t>
        <a:bodyPr/>
        <a:lstStyle/>
        <a:p>
          <a:endParaRPr lang="ru-RU"/>
        </a:p>
      </dgm:t>
    </dgm:pt>
    <dgm:pt modelId="{E7C605B9-7BBE-40F0-96D8-E58ADBF6C971}" type="pres">
      <dgm:prSet presAssocID="{56EFDAA0-52CA-4D0C-A71C-A151C810277E}" presName="linearFlow" presStyleCnt="0">
        <dgm:presLayoutVars>
          <dgm:dir/>
          <dgm:resizeHandles val="exact"/>
        </dgm:presLayoutVars>
      </dgm:prSet>
      <dgm:spPr/>
    </dgm:pt>
    <dgm:pt modelId="{8100B6BC-6250-41A3-A41F-5480C2B07B39}" type="pres">
      <dgm:prSet presAssocID="{DA629FD1-C685-4D4E-9074-CC84174E2868}" presName="composite" presStyleCnt="0"/>
      <dgm:spPr/>
    </dgm:pt>
    <dgm:pt modelId="{38DA30FB-D549-4A19-8F0F-09890E9CC73F}" type="pres">
      <dgm:prSet presAssocID="{DA629FD1-C685-4D4E-9074-CC84174E2868}" presName="imgShp" presStyleLbl="fgImgPlace1" presStyleIdx="0" presStyleCnt="6"/>
      <dgm:spPr/>
    </dgm:pt>
    <dgm:pt modelId="{B8221F8B-4BBB-4D94-BB40-78C2C237DAB6}" type="pres">
      <dgm:prSet presAssocID="{DA629FD1-C685-4D4E-9074-CC84174E286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135EB-DB8F-4D09-871C-3851613CE933}" type="pres">
      <dgm:prSet presAssocID="{FD177FDD-F783-4003-A153-0C002D059D6C}" presName="spacing" presStyleCnt="0"/>
      <dgm:spPr/>
    </dgm:pt>
    <dgm:pt modelId="{740D1C04-1829-4B79-A4AC-BE5B21C758AE}" type="pres">
      <dgm:prSet presAssocID="{519B25AF-4DED-4497-B838-2C5E754E4BB8}" presName="composite" presStyleCnt="0"/>
      <dgm:spPr/>
    </dgm:pt>
    <dgm:pt modelId="{F85DFB45-725A-4E95-9289-CA23ABE3A9FE}" type="pres">
      <dgm:prSet presAssocID="{519B25AF-4DED-4497-B838-2C5E754E4BB8}" presName="imgShp" presStyleLbl="fgImgPlace1" presStyleIdx="1" presStyleCnt="6"/>
      <dgm:spPr/>
    </dgm:pt>
    <dgm:pt modelId="{0B3F94BF-E96F-490F-9AC8-0CEF42320DC1}" type="pres">
      <dgm:prSet presAssocID="{519B25AF-4DED-4497-B838-2C5E754E4BB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DAB42-BD30-421A-8F74-DB151C6FE3F6}" type="pres">
      <dgm:prSet presAssocID="{BD050250-650A-4CA6-A501-94C36346134A}" presName="spacing" presStyleCnt="0"/>
      <dgm:spPr/>
    </dgm:pt>
    <dgm:pt modelId="{9FB622A0-4196-45E8-9368-3C55271280CD}" type="pres">
      <dgm:prSet presAssocID="{D31064BC-CCD2-459F-8D68-BCD0C713EE83}" presName="composite" presStyleCnt="0"/>
      <dgm:spPr/>
    </dgm:pt>
    <dgm:pt modelId="{BABC5C92-7078-4ECA-99D3-942448E145D1}" type="pres">
      <dgm:prSet presAssocID="{D31064BC-CCD2-459F-8D68-BCD0C713EE83}" presName="imgShp" presStyleLbl="fgImgPlace1" presStyleIdx="2" presStyleCnt="6"/>
      <dgm:spPr/>
    </dgm:pt>
    <dgm:pt modelId="{5E74BA4C-AD02-4EBB-87C9-6557445B02BB}" type="pres">
      <dgm:prSet presAssocID="{D31064BC-CCD2-459F-8D68-BCD0C713EE8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C59C5-F094-40F7-ACED-F901676D1B58}" type="pres">
      <dgm:prSet presAssocID="{25F70DBA-E70D-444C-9F01-5BCF24EDB122}" presName="spacing" presStyleCnt="0"/>
      <dgm:spPr/>
    </dgm:pt>
    <dgm:pt modelId="{9C4AA49E-324C-4FF3-B32E-978DFB24F0EF}" type="pres">
      <dgm:prSet presAssocID="{1F16758C-D278-4523-A748-7A69DC4D1777}" presName="composite" presStyleCnt="0"/>
      <dgm:spPr/>
    </dgm:pt>
    <dgm:pt modelId="{D89D6175-C0C2-461B-9010-838277B73E91}" type="pres">
      <dgm:prSet presAssocID="{1F16758C-D278-4523-A748-7A69DC4D1777}" presName="imgShp" presStyleLbl="fgImgPlace1" presStyleIdx="3" presStyleCnt="6"/>
      <dgm:spPr/>
    </dgm:pt>
    <dgm:pt modelId="{8A6A88F3-E737-4F32-B519-0F878D27BE5A}" type="pres">
      <dgm:prSet presAssocID="{1F16758C-D278-4523-A748-7A69DC4D177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2A0CC-D468-4BF2-A1A5-2C19CB633468}" type="pres">
      <dgm:prSet presAssocID="{F5DE0DE1-61F3-43BC-8362-5E61BE8DAF03}" presName="spacing" presStyleCnt="0"/>
      <dgm:spPr/>
    </dgm:pt>
    <dgm:pt modelId="{853073C9-B730-4493-93B3-34A07667B6B8}" type="pres">
      <dgm:prSet presAssocID="{EF5923A7-BAD7-4F2D-B620-CF1E5B2867A1}" presName="composite" presStyleCnt="0"/>
      <dgm:spPr/>
    </dgm:pt>
    <dgm:pt modelId="{2484079B-B87A-4E7D-A758-4A0B9142292C}" type="pres">
      <dgm:prSet presAssocID="{EF5923A7-BAD7-4F2D-B620-CF1E5B2867A1}" presName="imgShp" presStyleLbl="fgImgPlace1" presStyleIdx="4" presStyleCnt="6"/>
      <dgm:spPr/>
    </dgm:pt>
    <dgm:pt modelId="{096B2A1B-5310-4528-86D2-347A65F3F61B}" type="pres">
      <dgm:prSet presAssocID="{EF5923A7-BAD7-4F2D-B620-CF1E5B2867A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21154-EBC6-422F-869B-FC5382303C22}" type="pres">
      <dgm:prSet presAssocID="{C89380CF-8993-4006-A5AD-3BE21215DBE1}" presName="spacing" presStyleCnt="0"/>
      <dgm:spPr/>
    </dgm:pt>
    <dgm:pt modelId="{22F37100-794A-4A22-92F4-28B7D465268D}" type="pres">
      <dgm:prSet presAssocID="{CD7F4216-0942-49ED-A832-93653E674D15}" presName="composite" presStyleCnt="0"/>
      <dgm:spPr/>
    </dgm:pt>
    <dgm:pt modelId="{88BF7D6D-3817-478D-984D-650EFB7E5EB0}" type="pres">
      <dgm:prSet presAssocID="{CD7F4216-0942-49ED-A832-93653E674D15}" presName="imgShp" presStyleLbl="fgImgPlace1" presStyleIdx="5" presStyleCnt="6"/>
      <dgm:spPr/>
    </dgm:pt>
    <dgm:pt modelId="{AD52F37B-BB44-4B9D-AC50-C7E5003A6EB2}" type="pres">
      <dgm:prSet presAssocID="{CD7F4216-0942-49ED-A832-93653E674D15}" presName="txShp" presStyleLbl="node1" presStyleIdx="5" presStyleCnt="6" custLinFactNeighborX="291" custLinFactNeighborY="-4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BA4AA-3990-45A5-A767-768E1546DE59}" srcId="{56EFDAA0-52CA-4D0C-A71C-A151C810277E}" destId="{EF5923A7-BAD7-4F2D-B620-CF1E5B2867A1}" srcOrd="4" destOrd="0" parTransId="{FF66F8A6-005E-4AC3-BF82-A52A221954C3}" sibTransId="{C89380CF-8993-4006-A5AD-3BE21215DBE1}"/>
    <dgm:cxn modelId="{E0C0AE2F-E051-463B-893D-BE8B55FD3E19}" srcId="{56EFDAA0-52CA-4D0C-A71C-A151C810277E}" destId="{519B25AF-4DED-4497-B838-2C5E754E4BB8}" srcOrd="1" destOrd="0" parTransId="{F3025A0B-016A-43C2-A840-F3BBF3C7937B}" sibTransId="{BD050250-650A-4CA6-A501-94C36346134A}"/>
    <dgm:cxn modelId="{9530AC57-0299-4CE7-A7E9-A8F13B14CB94}" srcId="{56EFDAA0-52CA-4D0C-A71C-A151C810277E}" destId="{D31064BC-CCD2-459F-8D68-BCD0C713EE83}" srcOrd="2" destOrd="0" parTransId="{EE743DF0-6643-48E0-800B-72EF28776519}" sibTransId="{25F70DBA-E70D-444C-9F01-5BCF24EDB122}"/>
    <dgm:cxn modelId="{321B3C89-AFAA-46AD-B44B-700AEAF00D7D}" srcId="{56EFDAA0-52CA-4D0C-A71C-A151C810277E}" destId="{1F16758C-D278-4523-A748-7A69DC4D1777}" srcOrd="3" destOrd="0" parTransId="{2EC01807-71AC-4AD1-B0A5-610AEBF1F34E}" sibTransId="{F5DE0DE1-61F3-43BC-8362-5E61BE8DAF03}"/>
    <dgm:cxn modelId="{FD6ABEC4-AFC3-4EA9-A1E4-C214F186DED6}" type="presOf" srcId="{DA629FD1-C685-4D4E-9074-CC84174E2868}" destId="{B8221F8B-4BBB-4D94-BB40-78C2C237DAB6}" srcOrd="0" destOrd="0" presId="urn:microsoft.com/office/officeart/2005/8/layout/vList3#2"/>
    <dgm:cxn modelId="{DB887850-988C-4F25-A76C-5EFB2CEFC556}" type="presOf" srcId="{CD7F4216-0942-49ED-A832-93653E674D15}" destId="{AD52F37B-BB44-4B9D-AC50-C7E5003A6EB2}" srcOrd="0" destOrd="0" presId="urn:microsoft.com/office/officeart/2005/8/layout/vList3#2"/>
    <dgm:cxn modelId="{99A254D5-C326-41BE-8F85-C8737DFA4E5C}" type="presOf" srcId="{56EFDAA0-52CA-4D0C-A71C-A151C810277E}" destId="{E7C605B9-7BBE-40F0-96D8-E58ADBF6C971}" srcOrd="0" destOrd="0" presId="urn:microsoft.com/office/officeart/2005/8/layout/vList3#2"/>
    <dgm:cxn modelId="{8E03C170-2867-4945-8593-EFAD66D32B9C}" srcId="{56EFDAA0-52CA-4D0C-A71C-A151C810277E}" destId="{DA629FD1-C685-4D4E-9074-CC84174E2868}" srcOrd="0" destOrd="0" parTransId="{74DAEF85-983D-4736-9A2E-7B9DCF87C6BA}" sibTransId="{FD177FDD-F783-4003-A153-0C002D059D6C}"/>
    <dgm:cxn modelId="{C8F63D98-37A6-4621-A2D5-A20E90542186}" type="presOf" srcId="{EF5923A7-BAD7-4F2D-B620-CF1E5B2867A1}" destId="{096B2A1B-5310-4528-86D2-347A65F3F61B}" srcOrd="0" destOrd="0" presId="urn:microsoft.com/office/officeart/2005/8/layout/vList3#2"/>
    <dgm:cxn modelId="{2D48E9C1-087E-4C4B-96AC-8FC8EC3342A3}" type="presOf" srcId="{519B25AF-4DED-4497-B838-2C5E754E4BB8}" destId="{0B3F94BF-E96F-490F-9AC8-0CEF42320DC1}" srcOrd="0" destOrd="0" presId="urn:microsoft.com/office/officeart/2005/8/layout/vList3#2"/>
    <dgm:cxn modelId="{FAE6BCDC-AB7D-436F-91BB-ED017856CF18}" type="presOf" srcId="{D31064BC-CCD2-459F-8D68-BCD0C713EE83}" destId="{5E74BA4C-AD02-4EBB-87C9-6557445B02BB}" srcOrd="0" destOrd="0" presId="urn:microsoft.com/office/officeart/2005/8/layout/vList3#2"/>
    <dgm:cxn modelId="{4EEDC229-E75C-4FE8-95C0-892E489F9E19}" srcId="{56EFDAA0-52CA-4D0C-A71C-A151C810277E}" destId="{CD7F4216-0942-49ED-A832-93653E674D15}" srcOrd="5" destOrd="0" parTransId="{22BB4094-FCC2-4677-94FC-D2359B7C9194}" sibTransId="{C151982D-F97F-41B2-8D65-34BC3A585BA2}"/>
    <dgm:cxn modelId="{C53492BF-3B5E-4D14-B432-4B1349F2ADC8}" type="presOf" srcId="{1F16758C-D278-4523-A748-7A69DC4D1777}" destId="{8A6A88F3-E737-4F32-B519-0F878D27BE5A}" srcOrd="0" destOrd="0" presId="urn:microsoft.com/office/officeart/2005/8/layout/vList3#2"/>
    <dgm:cxn modelId="{4DE891F1-C6AF-4AB2-93A7-40560E46BD14}" type="presParOf" srcId="{E7C605B9-7BBE-40F0-96D8-E58ADBF6C971}" destId="{8100B6BC-6250-41A3-A41F-5480C2B07B39}" srcOrd="0" destOrd="0" presId="urn:microsoft.com/office/officeart/2005/8/layout/vList3#2"/>
    <dgm:cxn modelId="{6B313F99-532E-4A2B-8633-CDB90E1F6CAF}" type="presParOf" srcId="{8100B6BC-6250-41A3-A41F-5480C2B07B39}" destId="{38DA30FB-D549-4A19-8F0F-09890E9CC73F}" srcOrd="0" destOrd="0" presId="urn:microsoft.com/office/officeart/2005/8/layout/vList3#2"/>
    <dgm:cxn modelId="{F1E416FD-946A-44A6-B127-E909661BA65F}" type="presParOf" srcId="{8100B6BC-6250-41A3-A41F-5480C2B07B39}" destId="{B8221F8B-4BBB-4D94-BB40-78C2C237DAB6}" srcOrd="1" destOrd="0" presId="urn:microsoft.com/office/officeart/2005/8/layout/vList3#2"/>
    <dgm:cxn modelId="{4F5DFDA5-EF8B-420C-997F-E3C207D908C8}" type="presParOf" srcId="{E7C605B9-7BBE-40F0-96D8-E58ADBF6C971}" destId="{C84135EB-DB8F-4D09-871C-3851613CE933}" srcOrd="1" destOrd="0" presId="urn:microsoft.com/office/officeart/2005/8/layout/vList3#2"/>
    <dgm:cxn modelId="{757C6745-B841-49CB-9493-AFDDF018CEE0}" type="presParOf" srcId="{E7C605B9-7BBE-40F0-96D8-E58ADBF6C971}" destId="{740D1C04-1829-4B79-A4AC-BE5B21C758AE}" srcOrd="2" destOrd="0" presId="urn:microsoft.com/office/officeart/2005/8/layout/vList3#2"/>
    <dgm:cxn modelId="{750B488A-A3D7-453D-B064-DE56C892DD86}" type="presParOf" srcId="{740D1C04-1829-4B79-A4AC-BE5B21C758AE}" destId="{F85DFB45-725A-4E95-9289-CA23ABE3A9FE}" srcOrd="0" destOrd="0" presId="urn:microsoft.com/office/officeart/2005/8/layout/vList3#2"/>
    <dgm:cxn modelId="{E09F2022-588C-4450-8EF9-1F19269704FE}" type="presParOf" srcId="{740D1C04-1829-4B79-A4AC-BE5B21C758AE}" destId="{0B3F94BF-E96F-490F-9AC8-0CEF42320DC1}" srcOrd="1" destOrd="0" presId="urn:microsoft.com/office/officeart/2005/8/layout/vList3#2"/>
    <dgm:cxn modelId="{2E1AC91C-F2C8-46A1-BAD7-76A05C6C6693}" type="presParOf" srcId="{E7C605B9-7BBE-40F0-96D8-E58ADBF6C971}" destId="{5EDDAB42-BD30-421A-8F74-DB151C6FE3F6}" srcOrd="3" destOrd="0" presId="urn:microsoft.com/office/officeart/2005/8/layout/vList3#2"/>
    <dgm:cxn modelId="{A228A14F-9260-411C-A8C4-B3F61B7DF55B}" type="presParOf" srcId="{E7C605B9-7BBE-40F0-96D8-E58ADBF6C971}" destId="{9FB622A0-4196-45E8-9368-3C55271280CD}" srcOrd="4" destOrd="0" presId="urn:microsoft.com/office/officeart/2005/8/layout/vList3#2"/>
    <dgm:cxn modelId="{6DD46D7E-E8C8-48C7-93DD-FFD186FAFAB3}" type="presParOf" srcId="{9FB622A0-4196-45E8-9368-3C55271280CD}" destId="{BABC5C92-7078-4ECA-99D3-942448E145D1}" srcOrd="0" destOrd="0" presId="urn:microsoft.com/office/officeart/2005/8/layout/vList3#2"/>
    <dgm:cxn modelId="{A535795F-C173-4379-BF0E-31DAB85A292F}" type="presParOf" srcId="{9FB622A0-4196-45E8-9368-3C55271280CD}" destId="{5E74BA4C-AD02-4EBB-87C9-6557445B02BB}" srcOrd="1" destOrd="0" presId="urn:microsoft.com/office/officeart/2005/8/layout/vList3#2"/>
    <dgm:cxn modelId="{422213F8-73D6-4AD6-9FF1-8296AC2C6804}" type="presParOf" srcId="{E7C605B9-7BBE-40F0-96D8-E58ADBF6C971}" destId="{D47C59C5-F094-40F7-ACED-F901676D1B58}" srcOrd="5" destOrd="0" presId="urn:microsoft.com/office/officeart/2005/8/layout/vList3#2"/>
    <dgm:cxn modelId="{4EDEF63B-575D-4259-BD8D-43A690A70094}" type="presParOf" srcId="{E7C605B9-7BBE-40F0-96D8-E58ADBF6C971}" destId="{9C4AA49E-324C-4FF3-B32E-978DFB24F0EF}" srcOrd="6" destOrd="0" presId="urn:microsoft.com/office/officeart/2005/8/layout/vList3#2"/>
    <dgm:cxn modelId="{0A53B61D-E67B-4382-BBC7-A2A2AE769384}" type="presParOf" srcId="{9C4AA49E-324C-4FF3-B32E-978DFB24F0EF}" destId="{D89D6175-C0C2-461B-9010-838277B73E91}" srcOrd="0" destOrd="0" presId="urn:microsoft.com/office/officeart/2005/8/layout/vList3#2"/>
    <dgm:cxn modelId="{BC3E4A82-E2D0-4014-B9E1-D56B701C5196}" type="presParOf" srcId="{9C4AA49E-324C-4FF3-B32E-978DFB24F0EF}" destId="{8A6A88F3-E737-4F32-B519-0F878D27BE5A}" srcOrd="1" destOrd="0" presId="urn:microsoft.com/office/officeart/2005/8/layout/vList3#2"/>
    <dgm:cxn modelId="{8727B622-C24B-4D83-BC59-3775623E158E}" type="presParOf" srcId="{E7C605B9-7BBE-40F0-96D8-E58ADBF6C971}" destId="{5C22A0CC-D468-4BF2-A1A5-2C19CB633468}" srcOrd="7" destOrd="0" presId="urn:microsoft.com/office/officeart/2005/8/layout/vList3#2"/>
    <dgm:cxn modelId="{12B2FBAA-8E62-4868-9543-0B3611FA0C16}" type="presParOf" srcId="{E7C605B9-7BBE-40F0-96D8-E58ADBF6C971}" destId="{853073C9-B730-4493-93B3-34A07667B6B8}" srcOrd="8" destOrd="0" presId="urn:microsoft.com/office/officeart/2005/8/layout/vList3#2"/>
    <dgm:cxn modelId="{3F7B4CB2-9972-404D-9EF8-F2D688FBE1E2}" type="presParOf" srcId="{853073C9-B730-4493-93B3-34A07667B6B8}" destId="{2484079B-B87A-4E7D-A758-4A0B9142292C}" srcOrd="0" destOrd="0" presId="urn:microsoft.com/office/officeart/2005/8/layout/vList3#2"/>
    <dgm:cxn modelId="{9A01AA3E-FF2C-4DB8-8719-1A963706DFB8}" type="presParOf" srcId="{853073C9-B730-4493-93B3-34A07667B6B8}" destId="{096B2A1B-5310-4528-86D2-347A65F3F61B}" srcOrd="1" destOrd="0" presId="urn:microsoft.com/office/officeart/2005/8/layout/vList3#2"/>
    <dgm:cxn modelId="{F574F4B5-713C-451F-A267-ED5CFC8D7485}" type="presParOf" srcId="{E7C605B9-7BBE-40F0-96D8-E58ADBF6C971}" destId="{A0B21154-EBC6-422F-869B-FC5382303C22}" srcOrd="9" destOrd="0" presId="urn:microsoft.com/office/officeart/2005/8/layout/vList3#2"/>
    <dgm:cxn modelId="{4664CF4D-DF87-4D81-AA12-A6A97C876003}" type="presParOf" srcId="{E7C605B9-7BBE-40F0-96D8-E58ADBF6C971}" destId="{22F37100-794A-4A22-92F4-28B7D465268D}" srcOrd="10" destOrd="0" presId="urn:microsoft.com/office/officeart/2005/8/layout/vList3#2"/>
    <dgm:cxn modelId="{60D876D6-909B-4EC4-A77F-D70B7786F934}" type="presParOf" srcId="{22F37100-794A-4A22-92F4-28B7D465268D}" destId="{88BF7D6D-3817-478D-984D-650EFB7E5EB0}" srcOrd="0" destOrd="0" presId="urn:microsoft.com/office/officeart/2005/8/layout/vList3#2"/>
    <dgm:cxn modelId="{2AC923AB-DA54-4EDD-8D56-FE291400B5D9}" type="presParOf" srcId="{22F37100-794A-4A22-92F4-28B7D465268D}" destId="{AD52F37B-BB44-4B9D-AC50-C7E5003A6EB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E01DE-0944-410A-82F6-C5200E24DA48}" type="doc">
      <dgm:prSet loTypeId="urn:microsoft.com/office/officeart/2005/8/layout/default#8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0180A7-56D5-4641-843C-D963A97BDB2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Консультации и беседы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1E558B-8465-4A46-9BED-D4076139C320}" type="parTrans" cxnId="{176F0686-A303-441E-A6DF-6A080098157D}">
      <dgm:prSet/>
      <dgm:spPr/>
      <dgm:t>
        <a:bodyPr/>
        <a:lstStyle/>
        <a:p>
          <a:endParaRPr lang="ru-RU"/>
        </a:p>
      </dgm:t>
    </dgm:pt>
    <dgm:pt modelId="{10DED5F9-F5B7-464A-BBD6-A334FE1B5DEE}" type="sibTrans" cxnId="{176F0686-A303-441E-A6DF-6A080098157D}">
      <dgm:prSet/>
      <dgm:spPr/>
      <dgm:t>
        <a:bodyPr/>
        <a:lstStyle/>
        <a:p>
          <a:endParaRPr lang="ru-RU"/>
        </a:p>
      </dgm:t>
    </dgm:pt>
    <dgm:pt modelId="{41CAEB28-E8C4-4031-B9B3-F411F488E6E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Домашние задания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143AC1-60EB-4973-8CE1-2D3B0D2B8C78}" type="parTrans" cxnId="{325E020A-81FF-4FB1-AC21-3AAF751FF091}">
      <dgm:prSet/>
      <dgm:spPr/>
      <dgm:t>
        <a:bodyPr/>
        <a:lstStyle/>
        <a:p>
          <a:endParaRPr lang="ru-RU"/>
        </a:p>
      </dgm:t>
    </dgm:pt>
    <dgm:pt modelId="{B1F7515C-7524-4C95-83C7-7481759FE916}" type="sibTrans" cxnId="{325E020A-81FF-4FB1-AC21-3AAF751FF091}">
      <dgm:prSet/>
      <dgm:spPr/>
      <dgm:t>
        <a:bodyPr/>
        <a:lstStyle/>
        <a:p>
          <a:endParaRPr lang="ru-RU"/>
        </a:p>
      </dgm:t>
    </dgm:pt>
    <dgm:pt modelId="{40E860BA-3725-4A13-9D95-911EDDCDC5A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Информационный уголок в группе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1DB46C-C5CA-4E55-B7B6-13B4321490FC}" type="parTrans" cxnId="{F0E3748C-F580-46C5-8D3B-72A722B1EDBB}">
      <dgm:prSet/>
      <dgm:spPr/>
      <dgm:t>
        <a:bodyPr/>
        <a:lstStyle/>
        <a:p>
          <a:endParaRPr lang="ru-RU"/>
        </a:p>
      </dgm:t>
    </dgm:pt>
    <dgm:pt modelId="{86D8813E-BF35-4F1F-AA77-541E5BDDC5FF}" type="sibTrans" cxnId="{F0E3748C-F580-46C5-8D3B-72A722B1EDBB}">
      <dgm:prSet/>
      <dgm:spPr/>
      <dgm:t>
        <a:bodyPr/>
        <a:lstStyle/>
        <a:p>
          <a:endParaRPr lang="ru-RU"/>
        </a:p>
      </dgm:t>
    </dgm:pt>
    <dgm:pt modelId="{16659555-481E-4860-8E35-7B6AF05CA10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Музыкально-методический материал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C27BB7-1F5D-450D-942B-2EB0ABC449F2}" type="parTrans" cxnId="{E54AA097-D4BF-4F38-8A5F-F645A25C301C}">
      <dgm:prSet/>
      <dgm:spPr/>
      <dgm:t>
        <a:bodyPr/>
        <a:lstStyle/>
        <a:p>
          <a:endParaRPr lang="ru-RU"/>
        </a:p>
      </dgm:t>
    </dgm:pt>
    <dgm:pt modelId="{DD4DA1D1-040E-4769-8882-A01CF738CEB7}" type="sibTrans" cxnId="{E54AA097-D4BF-4F38-8A5F-F645A25C301C}">
      <dgm:prSet/>
      <dgm:spPr/>
      <dgm:t>
        <a:bodyPr/>
        <a:lstStyle/>
        <a:p>
          <a:endParaRPr lang="ru-RU"/>
        </a:p>
      </dgm:t>
    </dgm:pt>
    <dgm:pt modelId="{F1E8AD5C-E58C-4393-BE4F-00AD0BAB259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Фотоотчет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CC94C7-7A0B-4F53-A470-8BB7B00FF67B}" type="parTrans" cxnId="{3F3B9610-BF3F-44FF-A278-8767C7F560DB}">
      <dgm:prSet/>
      <dgm:spPr/>
      <dgm:t>
        <a:bodyPr/>
        <a:lstStyle/>
        <a:p>
          <a:endParaRPr lang="ru-RU"/>
        </a:p>
      </dgm:t>
    </dgm:pt>
    <dgm:pt modelId="{98D193BA-8821-4003-B3B9-2D6DAC1D79FD}" type="sibTrans" cxnId="{3F3B9610-BF3F-44FF-A278-8767C7F560DB}">
      <dgm:prSet/>
      <dgm:spPr/>
      <dgm:t>
        <a:bodyPr/>
        <a:lstStyle/>
        <a:p>
          <a:endParaRPr lang="ru-RU"/>
        </a:p>
      </dgm:t>
    </dgm:pt>
    <dgm:pt modelId="{A1A9D514-0387-4E92-9E7B-D46C3824BF73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Размещение информации на сайте детского сада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F3BE9A-A3A4-4BDF-967C-C7A730C6B945}" type="parTrans" cxnId="{87EC8CFF-8FEE-4FDA-93E3-9D7F6E2B9324}">
      <dgm:prSet/>
      <dgm:spPr/>
      <dgm:t>
        <a:bodyPr/>
        <a:lstStyle/>
        <a:p>
          <a:endParaRPr lang="ru-RU"/>
        </a:p>
      </dgm:t>
    </dgm:pt>
    <dgm:pt modelId="{5F1882F6-DB4F-429D-BD8A-DF5841099D44}" type="sibTrans" cxnId="{87EC8CFF-8FEE-4FDA-93E3-9D7F6E2B9324}">
      <dgm:prSet/>
      <dgm:spPr/>
      <dgm:t>
        <a:bodyPr/>
        <a:lstStyle/>
        <a:p>
          <a:endParaRPr lang="ru-RU"/>
        </a:p>
      </dgm:t>
    </dgm:pt>
    <dgm:pt modelId="{39DCBAB4-0C9B-4EA8-AF8A-BBED1D9C2169}" type="pres">
      <dgm:prSet presAssocID="{991E01DE-0944-410A-82F6-C5200E24DA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1D010-0CB4-4AB6-90E3-420D8DA9C552}" type="pres">
      <dgm:prSet presAssocID="{490180A7-56D5-4641-843C-D963A97BDB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E4677-3419-4BE7-BA85-94ACA2A86662}" type="pres">
      <dgm:prSet presAssocID="{10DED5F9-F5B7-464A-BBD6-A334FE1B5DEE}" presName="sibTrans" presStyleCnt="0"/>
      <dgm:spPr/>
      <dgm:t>
        <a:bodyPr/>
        <a:lstStyle/>
        <a:p>
          <a:endParaRPr lang="ru-RU"/>
        </a:p>
      </dgm:t>
    </dgm:pt>
    <dgm:pt modelId="{89FF322A-7F45-42F7-9B59-8A10737457DB}" type="pres">
      <dgm:prSet presAssocID="{41CAEB28-E8C4-4031-B9B3-F411F488E6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6CC36-A6AE-4E3C-B216-6B631BFCCA65}" type="pres">
      <dgm:prSet presAssocID="{B1F7515C-7524-4C95-83C7-7481759FE916}" presName="sibTrans" presStyleCnt="0"/>
      <dgm:spPr/>
      <dgm:t>
        <a:bodyPr/>
        <a:lstStyle/>
        <a:p>
          <a:endParaRPr lang="ru-RU"/>
        </a:p>
      </dgm:t>
    </dgm:pt>
    <dgm:pt modelId="{1A715960-4136-4535-B057-72026E698F4A}" type="pres">
      <dgm:prSet presAssocID="{A1A9D514-0387-4E92-9E7B-D46C3824BF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7B8A4-40A8-4E0F-9D68-85DF401FE0A3}" type="pres">
      <dgm:prSet presAssocID="{5F1882F6-DB4F-429D-BD8A-DF5841099D44}" presName="sibTrans" presStyleCnt="0"/>
      <dgm:spPr/>
      <dgm:t>
        <a:bodyPr/>
        <a:lstStyle/>
        <a:p>
          <a:endParaRPr lang="ru-RU"/>
        </a:p>
      </dgm:t>
    </dgm:pt>
    <dgm:pt modelId="{82B7D6E9-DCAC-4132-8F96-E969197EB47F}" type="pres">
      <dgm:prSet presAssocID="{40E860BA-3725-4A13-9D95-911EDDCDC5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BE2C2-CDB2-45F4-B0C5-847063C826AC}" type="pres">
      <dgm:prSet presAssocID="{86D8813E-BF35-4F1F-AA77-541E5BDDC5FF}" presName="sibTrans" presStyleCnt="0"/>
      <dgm:spPr/>
      <dgm:t>
        <a:bodyPr/>
        <a:lstStyle/>
        <a:p>
          <a:endParaRPr lang="ru-RU"/>
        </a:p>
      </dgm:t>
    </dgm:pt>
    <dgm:pt modelId="{E89A694C-C52C-4E61-B2C8-B0BDC5E4128C}" type="pres">
      <dgm:prSet presAssocID="{16659555-481E-4860-8E35-7B6AF05CA1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E1E1B-617B-4E18-917B-9ACD44225F47}" type="pres">
      <dgm:prSet presAssocID="{DD4DA1D1-040E-4769-8882-A01CF738CEB7}" presName="sibTrans" presStyleCnt="0"/>
      <dgm:spPr/>
      <dgm:t>
        <a:bodyPr/>
        <a:lstStyle/>
        <a:p>
          <a:endParaRPr lang="ru-RU"/>
        </a:p>
      </dgm:t>
    </dgm:pt>
    <dgm:pt modelId="{16EAA2BD-A46A-42E1-956B-0F8F13A89919}" type="pres">
      <dgm:prSet presAssocID="{F1E8AD5C-E58C-4393-BE4F-00AD0BAB259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7EAA7-C687-4C98-80BB-EB7225956219}" type="presOf" srcId="{490180A7-56D5-4641-843C-D963A97BDB23}" destId="{46B1D010-0CB4-4AB6-90E3-420D8DA9C552}" srcOrd="0" destOrd="0" presId="urn:microsoft.com/office/officeart/2005/8/layout/default#8"/>
    <dgm:cxn modelId="{F0E3748C-F580-46C5-8D3B-72A722B1EDBB}" srcId="{991E01DE-0944-410A-82F6-C5200E24DA48}" destId="{40E860BA-3725-4A13-9D95-911EDDCDC5A1}" srcOrd="3" destOrd="0" parTransId="{B91DB46C-C5CA-4E55-B7B6-13B4321490FC}" sibTransId="{86D8813E-BF35-4F1F-AA77-541E5BDDC5FF}"/>
    <dgm:cxn modelId="{E9BD87D6-0072-4840-BF2B-4DAB24110CA1}" type="presOf" srcId="{A1A9D514-0387-4E92-9E7B-D46C3824BF73}" destId="{1A715960-4136-4535-B057-72026E698F4A}" srcOrd="0" destOrd="0" presId="urn:microsoft.com/office/officeart/2005/8/layout/default#8"/>
    <dgm:cxn modelId="{176F0686-A303-441E-A6DF-6A080098157D}" srcId="{991E01DE-0944-410A-82F6-C5200E24DA48}" destId="{490180A7-56D5-4641-843C-D963A97BDB23}" srcOrd="0" destOrd="0" parTransId="{891E558B-8465-4A46-9BED-D4076139C320}" sibTransId="{10DED5F9-F5B7-464A-BBD6-A334FE1B5DEE}"/>
    <dgm:cxn modelId="{A519CD2D-5967-446A-8A6A-ED384DEB84FA}" type="presOf" srcId="{F1E8AD5C-E58C-4393-BE4F-00AD0BAB2590}" destId="{16EAA2BD-A46A-42E1-956B-0F8F13A89919}" srcOrd="0" destOrd="0" presId="urn:microsoft.com/office/officeart/2005/8/layout/default#8"/>
    <dgm:cxn modelId="{3F3B9610-BF3F-44FF-A278-8767C7F560DB}" srcId="{991E01DE-0944-410A-82F6-C5200E24DA48}" destId="{F1E8AD5C-E58C-4393-BE4F-00AD0BAB2590}" srcOrd="5" destOrd="0" parTransId="{7BCC94C7-7A0B-4F53-A470-8BB7B00FF67B}" sibTransId="{98D193BA-8821-4003-B3B9-2D6DAC1D79FD}"/>
    <dgm:cxn modelId="{E8D61E6E-5198-4670-A9E8-0D182D93A3F7}" type="presOf" srcId="{40E860BA-3725-4A13-9D95-911EDDCDC5A1}" destId="{82B7D6E9-DCAC-4132-8F96-E969197EB47F}" srcOrd="0" destOrd="0" presId="urn:microsoft.com/office/officeart/2005/8/layout/default#8"/>
    <dgm:cxn modelId="{325E020A-81FF-4FB1-AC21-3AAF751FF091}" srcId="{991E01DE-0944-410A-82F6-C5200E24DA48}" destId="{41CAEB28-E8C4-4031-B9B3-F411F488E6E3}" srcOrd="1" destOrd="0" parTransId="{75143AC1-60EB-4973-8CE1-2D3B0D2B8C78}" sibTransId="{B1F7515C-7524-4C95-83C7-7481759FE916}"/>
    <dgm:cxn modelId="{E54AA097-D4BF-4F38-8A5F-F645A25C301C}" srcId="{991E01DE-0944-410A-82F6-C5200E24DA48}" destId="{16659555-481E-4860-8E35-7B6AF05CA103}" srcOrd="4" destOrd="0" parTransId="{23C27BB7-1F5D-450D-942B-2EB0ABC449F2}" sibTransId="{DD4DA1D1-040E-4769-8882-A01CF738CEB7}"/>
    <dgm:cxn modelId="{87EC8CFF-8FEE-4FDA-93E3-9D7F6E2B9324}" srcId="{991E01DE-0944-410A-82F6-C5200E24DA48}" destId="{A1A9D514-0387-4E92-9E7B-D46C3824BF73}" srcOrd="2" destOrd="0" parTransId="{BFF3BE9A-A3A4-4BDF-967C-C7A730C6B945}" sibTransId="{5F1882F6-DB4F-429D-BD8A-DF5841099D44}"/>
    <dgm:cxn modelId="{839B1095-75F9-428A-82D9-D88DF6C6994D}" type="presOf" srcId="{41CAEB28-E8C4-4031-B9B3-F411F488E6E3}" destId="{89FF322A-7F45-42F7-9B59-8A10737457DB}" srcOrd="0" destOrd="0" presId="urn:microsoft.com/office/officeart/2005/8/layout/default#8"/>
    <dgm:cxn modelId="{46520E51-44DD-4796-A9F0-DFD079FF5787}" type="presOf" srcId="{991E01DE-0944-410A-82F6-C5200E24DA48}" destId="{39DCBAB4-0C9B-4EA8-AF8A-BBED1D9C2169}" srcOrd="0" destOrd="0" presId="urn:microsoft.com/office/officeart/2005/8/layout/default#8"/>
    <dgm:cxn modelId="{2C3FBE72-B49C-4E9B-979D-A42F1BF953CD}" type="presOf" srcId="{16659555-481E-4860-8E35-7B6AF05CA103}" destId="{E89A694C-C52C-4E61-B2C8-B0BDC5E4128C}" srcOrd="0" destOrd="0" presId="urn:microsoft.com/office/officeart/2005/8/layout/default#8"/>
    <dgm:cxn modelId="{951F4863-30C2-4F3D-8AF6-322677D6D349}" type="presParOf" srcId="{39DCBAB4-0C9B-4EA8-AF8A-BBED1D9C2169}" destId="{46B1D010-0CB4-4AB6-90E3-420D8DA9C552}" srcOrd="0" destOrd="0" presId="urn:microsoft.com/office/officeart/2005/8/layout/default#8"/>
    <dgm:cxn modelId="{D498E4BD-CFCD-4B8F-A1FB-4C16AC028CA9}" type="presParOf" srcId="{39DCBAB4-0C9B-4EA8-AF8A-BBED1D9C2169}" destId="{52DE4677-3419-4BE7-BA85-94ACA2A86662}" srcOrd="1" destOrd="0" presId="urn:microsoft.com/office/officeart/2005/8/layout/default#8"/>
    <dgm:cxn modelId="{7BC3266B-7E31-476D-819F-DE3291F47913}" type="presParOf" srcId="{39DCBAB4-0C9B-4EA8-AF8A-BBED1D9C2169}" destId="{89FF322A-7F45-42F7-9B59-8A10737457DB}" srcOrd="2" destOrd="0" presId="urn:microsoft.com/office/officeart/2005/8/layout/default#8"/>
    <dgm:cxn modelId="{EDC7484C-5FA0-455F-AC22-487CD7E8C01D}" type="presParOf" srcId="{39DCBAB4-0C9B-4EA8-AF8A-BBED1D9C2169}" destId="{54F6CC36-A6AE-4E3C-B216-6B631BFCCA65}" srcOrd="3" destOrd="0" presId="urn:microsoft.com/office/officeart/2005/8/layout/default#8"/>
    <dgm:cxn modelId="{1C3D72EA-C801-4605-95D5-52D0CF5D66E2}" type="presParOf" srcId="{39DCBAB4-0C9B-4EA8-AF8A-BBED1D9C2169}" destId="{1A715960-4136-4535-B057-72026E698F4A}" srcOrd="4" destOrd="0" presId="urn:microsoft.com/office/officeart/2005/8/layout/default#8"/>
    <dgm:cxn modelId="{8DAB5E9D-3D9D-4827-9AC4-F5A992894369}" type="presParOf" srcId="{39DCBAB4-0C9B-4EA8-AF8A-BBED1D9C2169}" destId="{60D7B8A4-40A8-4E0F-9D68-85DF401FE0A3}" srcOrd="5" destOrd="0" presId="urn:microsoft.com/office/officeart/2005/8/layout/default#8"/>
    <dgm:cxn modelId="{94F34738-3396-4D7F-BB52-CF0826C4FABB}" type="presParOf" srcId="{39DCBAB4-0C9B-4EA8-AF8A-BBED1D9C2169}" destId="{82B7D6E9-DCAC-4132-8F96-E969197EB47F}" srcOrd="6" destOrd="0" presId="urn:microsoft.com/office/officeart/2005/8/layout/default#8"/>
    <dgm:cxn modelId="{4BA1F35C-B19A-4DEF-AA75-433296BA99F7}" type="presParOf" srcId="{39DCBAB4-0C9B-4EA8-AF8A-BBED1D9C2169}" destId="{017BE2C2-CDB2-45F4-B0C5-847063C826AC}" srcOrd="7" destOrd="0" presId="urn:microsoft.com/office/officeart/2005/8/layout/default#8"/>
    <dgm:cxn modelId="{7F02868C-6E17-4E66-815E-6B45A71E2C59}" type="presParOf" srcId="{39DCBAB4-0C9B-4EA8-AF8A-BBED1D9C2169}" destId="{E89A694C-C52C-4E61-B2C8-B0BDC5E4128C}" srcOrd="8" destOrd="0" presId="urn:microsoft.com/office/officeart/2005/8/layout/default#8"/>
    <dgm:cxn modelId="{DA8889BB-7C6A-4A8F-A041-B00422716F43}" type="presParOf" srcId="{39DCBAB4-0C9B-4EA8-AF8A-BBED1D9C2169}" destId="{6A4E1E1B-617B-4E18-917B-9ACD44225F47}" srcOrd="9" destOrd="0" presId="urn:microsoft.com/office/officeart/2005/8/layout/default#8"/>
    <dgm:cxn modelId="{02BB0339-42BF-4DC6-86DA-8A5725467308}" type="presParOf" srcId="{39DCBAB4-0C9B-4EA8-AF8A-BBED1D9C2169}" destId="{16EAA2BD-A46A-42E1-956B-0F8F13A89919}" srcOrd="1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5632A3-D606-4732-9133-3F57BD9CC398}">
      <dsp:nvSpPr>
        <dsp:cNvPr id="0" name=""/>
        <dsp:cNvSpPr/>
      </dsp:nvSpPr>
      <dsp:spPr>
        <a:xfrm rot="2679817">
          <a:off x="2314117" y="4233098"/>
          <a:ext cx="358449" cy="64160"/>
        </a:xfrm>
        <a:custGeom>
          <a:avLst/>
          <a:gdLst/>
          <a:ahLst/>
          <a:cxnLst/>
          <a:rect l="0" t="0" r="0" b="0"/>
          <a:pathLst>
            <a:path>
              <a:moveTo>
                <a:pt x="0" y="32080"/>
              </a:moveTo>
              <a:lnTo>
                <a:pt x="358449" y="3208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39E91-7617-4093-80C1-F868B262BA96}">
      <dsp:nvSpPr>
        <dsp:cNvPr id="0" name=""/>
        <dsp:cNvSpPr/>
      </dsp:nvSpPr>
      <dsp:spPr>
        <a:xfrm rot="45885">
          <a:off x="2365798" y="3101754"/>
          <a:ext cx="1594832" cy="64160"/>
        </a:xfrm>
        <a:custGeom>
          <a:avLst/>
          <a:gdLst/>
          <a:ahLst/>
          <a:cxnLst/>
          <a:rect l="0" t="0" r="0" b="0"/>
          <a:pathLst>
            <a:path>
              <a:moveTo>
                <a:pt x="0" y="32080"/>
              </a:moveTo>
              <a:lnTo>
                <a:pt x="1594832" y="3208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88D8B-23DB-4C2A-9B19-FF96D34C21EA}">
      <dsp:nvSpPr>
        <dsp:cNvPr id="0" name=""/>
        <dsp:cNvSpPr/>
      </dsp:nvSpPr>
      <dsp:spPr>
        <a:xfrm rot="18953309">
          <a:off x="2308466" y="1925271"/>
          <a:ext cx="407096" cy="64160"/>
        </a:xfrm>
        <a:custGeom>
          <a:avLst/>
          <a:gdLst/>
          <a:ahLst/>
          <a:cxnLst/>
          <a:rect l="0" t="0" r="0" b="0"/>
          <a:pathLst>
            <a:path>
              <a:moveTo>
                <a:pt x="0" y="32080"/>
              </a:moveTo>
              <a:lnTo>
                <a:pt x="407096" y="3208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18C44-B314-4F45-9C16-23076E852FF4}">
      <dsp:nvSpPr>
        <dsp:cNvPr id="0" name=""/>
        <dsp:cNvSpPr/>
      </dsp:nvSpPr>
      <dsp:spPr>
        <a:xfrm>
          <a:off x="-164887" y="1620601"/>
          <a:ext cx="2977362" cy="29773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2B1AF-664F-4829-AE00-9BFD64B787DF}">
      <dsp:nvSpPr>
        <dsp:cNvPr id="0" name=""/>
        <dsp:cNvSpPr/>
      </dsp:nvSpPr>
      <dsp:spPr>
        <a:xfrm>
          <a:off x="2247999" y="-357156"/>
          <a:ext cx="2694435" cy="25287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образовательная деятельность в групповой и индивидуальной форме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7999" y="-357156"/>
        <a:ext cx="2694435" cy="2528780"/>
      </dsp:txXfrm>
    </dsp:sp>
    <dsp:sp modelId="{E141A99B-D405-412F-AC2F-0DB04FB44941}">
      <dsp:nvSpPr>
        <dsp:cNvPr id="0" name=""/>
        <dsp:cNvSpPr/>
      </dsp:nvSpPr>
      <dsp:spPr>
        <a:xfrm>
          <a:off x="3986053" y="-357156"/>
          <a:ext cx="4041652" cy="2528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986053" y="-357156"/>
        <a:ext cx="4041652" cy="2528780"/>
      </dsp:txXfrm>
    </dsp:sp>
    <dsp:sp modelId="{008EE347-E46A-464D-89C8-946494202BFD}">
      <dsp:nvSpPr>
        <dsp:cNvPr id="0" name=""/>
        <dsp:cNvSpPr/>
      </dsp:nvSpPr>
      <dsp:spPr>
        <a:xfrm>
          <a:off x="3960437" y="1944216"/>
          <a:ext cx="2534550" cy="24343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режимные моменты (прогулка, гимнастика, формирование культурно-гигиенических навыков и т.д.)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0437" y="1944216"/>
        <a:ext cx="2534550" cy="2434350"/>
      </dsp:txXfrm>
    </dsp:sp>
    <dsp:sp modelId="{C7ECC303-BBED-4134-A806-96037BA76822}">
      <dsp:nvSpPr>
        <dsp:cNvPr id="0" name=""/>
        <dsp:cNvSpPr/>
      </dsp:nvSpPr>
      <dsp:spPr>
        <a:xfrm>
          <a:off x="5738463" y="1944216"/>
          <a:ext cx="3801826" cy="243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5738463" y="1944216"/>
        <a:ext cx="3801826" cy="2434350"/>
      </dsp:txXfrm>
    </dsp:sp>
    <dsp:sp modelId="{9F6ECD45-13A8-4A5C-8473-ACAF0A816D27}">
      <dsp:nvSpPr>
        <dsp:cNvPr id="0" name=""/>
        <dsp:cNvSpPr/>
      </dsp:nvSpPr>
      <dsp:spPr>
        <a:xfrm>
          <a:off x="2160866" y="4072816"/>
          <a:ext cx="2781969" cy="24770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самостоятельная деятельность детей (игровая, творческая, физкультурная и т.д.)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866" y="4072816"/>
        <a:ext cx="2781969" cy="2477028"/>
      </dsp:txXfrm>
    </dsp:sp>
    <dsp:sp modelId="{0ECF1029-2A11-4660-A6A9-53337AA63256}">
      <dsp:nvSpPr>
        <dsp:cNvPr id="0" name=""/>
        <dsp:cNvSpPr/>
      </dsp:nvSpPr>
      <dsp:spPr>
        <a:xfrm>
          <a:off x="3877037" y="4072816"/>
          <a:ext cx="4172954" cy="247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877037" y="4072816"/>
        <a:ext cx="4172954" cy="24770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221F8B-4BBB-4D94-BB40-78C2C237DAB6}">
      <dsp:nvSpPr>
        <dsp:cNvPr id="0" name=""/>
        <dsp:cNvSpPr/>
      </dsp:nvSpPr>
      <dsp:spPr>
        <a:xfrm rot="10800000">
          <a:off x="1695844" y="4835"/>
          <a:ext cx="5961384" cy="77717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7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Слушание музыки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95844" y="4835"/>
        <a:ext cx="5961384" cy="777170"/>
      </dsp:txXfrm>
    </dsp:sp>
    <dsp:sp modelId="{38DA30FB-D549-4A19-8F0F-09890E9CC73F}">
      <dsp:nvSpPr>
        <dsp:cNvPr id="0" name=""/>
        <dsp:cNvSpPr/>
      </dsp:nvSpPr>
      <dsp:spPr>
        <a:xfrm>
          <a:off x="1307259" y="4835"/>
          <a:ext cx="777170" cy="77717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F94BF-E96F-490F-9AC8-0CEF42320DC1}">
      <dsp:nvSpPr>
        <dsp:cNvPr id="0" name=""/>
        <dsp:cNvSpPr/>
      </dsp:nvSpPr>
      <dsp:spPr>
        <a:xfrm rot="10800000">
          <a:off x="1695844" y="1013996"/>
          <a:ext cx="5961384" cy="77717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7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Чтение художественной литературы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95844" y="1013996"/>
        <a:ext cx="5961384" cy="777170"/>
      </dsp:txXfrm>
    </dsp:sp>
    <dsp:sp modelId="{F85DFB45-725A-4E95-9289-CA23ABE3A9FE}">
      <dsp:nvSpPr>
        <dsp:cNvPr id="0" name=""/>
        <dsp:cNvSpPr/>
      </dsp:nvSpPr>
      <dsp:spPr>
        <a:xfrm>
          <a:off x="1307259" y="1013996"/>
          <a:ext cx="777170" cy="77717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4BA4C-AD02-4EBB-87C9-6557445B02BB}">
      <dsp:nvSpPr>
        <dsp:cNvPr id="0" name=""/>
        <dsp:cNvSpPr/>
      </dsp:nvSpPr>
      <dsp:spPr>
        <a:xfrm rot="10800000">
          <a:off x="1695844" y="2023158"/>
          <a:ext cx="5961384" cy="77717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7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Прослушивание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аудиосказок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95844" y="2023158"/>
        <a:ext cx="5961384" cy="777170"/>
      </dsp:txXfrm>
    </dsp:sp>
    <dsp:sp modelId="{BABC5C92-7078-4ECA-99D3-942448E145D1}">
      <dsp:nvSpPr>
        <dsp:cNvPr id="0" name=""/>
        <dsp:cNvSpPr/>
      </dsp:nvSpPr>
      <dsp:spPr>
        <a:xfrm>
          <a:off x="1307259" y="2023158"/>
          <a:ext cx="777170" cy="77717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A88F3-E737-4F32-B519-0F878D27BE5A}">
      <dsp:nvSpPr>
        <dsp:cNvPr id="0" name=""/>
        <dsp:cNvSpPr/>
      </dsp:nvSpPr>
      <dsp:spPr>
        <a:xfrm rot="10800000">
          <a:off x="1695844" y="3032319"/>
          <a:ext cx="5961384" cy="77717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711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Просмотр мультфильмов и детских фильмов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1695844" y="3032319"/>
        <a:ext cx="5961384" cy="777170"/>
      </dsp:txXfrm>
    </dsp:sp>
    <dsp:sp modelId="{D89D6175-C0C2-461B-9010-838277B73E91}">
      <dsp:nvSpPr>
        <dsp:cNvPr id="0" name=""/>
        <dsp:cNvSpPr/>
      </dsp:nvSpPr>
      <dsp:spPr>
        <a:xfrm>
          <a:off x="1307259" y="3032319"/>
          <a:ext cx="777170" cy="77717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B2A1B-5310-4528-86D2-347A65F3F61B}">
      <dsp:nvSpPr>
        <dsp:cNvPr id="0" name=""/>
        <dsp:cNvSpPr/>
      </dsp:nvSpPr>
      <dsp:spPr>
        <a:xfrm rot="10800000">
          <a:off x="1695844" y="4041481"/>
          <a:ext cx="5961384" cy="777170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711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Исполнение песен, танцев, импровизаций под музыку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1695844" y="4041481"/>
        <a:ext cx="5961384" cy="777170"/>
      </dsp:txXfrm>
    </dsp:sp>
    <dsp:sp modelId="{2484079B-B87A-4E7D-A758-4A0B9142292C}">
      <dsp:nvSpPr>
        <dsp:cNvPr id="0" name=""/>
        <dsp:cNvSpPr/>
      </dsp:nvSpPr>
      <dsp:spPr>
        <a:xfrm>
          <a:off x="1307259" y="4041481"/>
          <a:ext cx="777170" cy="777170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2F37B-BB44-4B9D-AC50-C7E5003A6EB2}">
      <dsp:nvSpPr>
        <dsp:cNvPr id="0" name=""/>
        <dsp:cNvSpPr/>
      </dsp:nvSpPr>
      <dsp:spPr>
        <a:xfrm rot="10800000">
          <a:off x="1713191" y="5017045"/>
          <a:ext cx="5961384" cy="77717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71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Инсценирование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песен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13191" y="5017045"/>
        <a:ext cx="5961384" cy="777170"/>
      </dsp:txXfrm>
    </dsp:sp>
    <dsp:sp modelId="{88BF7D6D-3817-478D-984D-650EFB7E5EB0}">
      <dsp:nvSpPr>
        <dsp:cNvPr id="0" name=""/>
        <dsp:cNvSpPr/>
      </dsp:nvSpPr>
      <dsp:spPr>
        <a:xfrm>
          <a:off x="1307259" y="5050642"/>
          <a:ext cx="777170" cy="77717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B1D010-0CB4-4AB6-90E3-420D8DA9C552}">
      <dsp:nvSpPr>
        <dsp:cNvPr id="0" name=""/>
        <dsp:cNvSpPr/>
      </dsp:nvSpPr>
      <dsp:spPr>
        <a:xfrm>
          <a:off x="0" y="416594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Консультации и беседы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6594"/>
        <a:ext cx="2571749" cy="1543050"/>
      </dsp:txXfrm>
    </dsp:sp>
    <dsp:sp modelId="{89FF322A-7F45-42F7-9B59-8A10737457DB}">
      <dsp:nvSpPr>
        <dsp:cNvPr id="0" name=""/>
        <dsp:cNvSpPr/>
      </dsp:nvSpPr>
      <dsp:spPr>
        <a:xfrm>
          <a:off x="2828925" y="416594"/>
          <a:ext cx="2571749" cy="1543050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Домашние задания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416594"/>
        <a:ext cx="2571749" cy="1543050"/>
      </dsp:txXfrm>
    </dsp:sp>
    <dsp:sp modelId="{1A715960-4136-4535-B057-72026E698F4A}">
      <dsp:nvSpPr>
        <dsp:cNvPr id="0" name=""/>
        <dsp:cNvSpPr/>
      </dsp:nvSpPr>
      <dsp:spPr>
        <a:xfrm>
          <a:off x="5657849" y="416594"/>
          <a:ext cx="2571749" cy="1543050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Размещение информации на сайте детского сада 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416594"/>
        <a:ext cx="2571749" cy="1543050"/>
      </dsp:txXfrm>
    </dsp:sp>
    <dsp:sp modelId="{82B7D6E9-DCAC-4132-8F96-E969197EB47F}">
      <dsp:nvSpPr>
        <dsp:cNvPr id="0" name=""/>
        <dsp:cNvSpPr/>
      </dsp:nvSpPr>
      <dsp:spPr>
        <a:xfrm>
          <a:off x="0" y="2216819"/>
          <a:ext cx="2571749" cy="1543050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Информационный уголок в группе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16819"/>
        <a:ext cx="2571749" cy="1543050"/>
      </dsp:txXfrm>
    </dsp:sp>
    <dsp:sp modelId="{E89A694C-C52C-4E61-B2C8-B0BDC5E4128C}">
      <dsp:nvSpPr>
        <dsp:cNvPr id="0" name=""/>
        <dsp:cNvSpPr/>
      </dsp:nvSpPr>
      <dsp:spPr>
        <a:xfrm>
          <a:off x="2828925" y="2216819"/>
          <a:ext cx="2571749" cy="1543050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Музыкально-методический материал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2216819"/>
        <a:ext cx="2571749" cy="1543050"/>
      </dsp:txXfrm>
    </dsp:sp>
    <dsp:sp modelId="{16EAA2BD-A46A-42E1-956B-0F8F13A89919}">
      <dsp:nvSpPr>
        <dsp:cNvPr id="0" name=""/>
        <dsp:cNvSpPr/>
      </dsp:nvSpPr>
      <dsp:spPr>
        <a:xfrm>
          <a:off x="5657849" y="2216819"/>
          <a:ext cx="2571749" cy="15430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Фотоотчет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221681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606385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38874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26808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32242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901023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19978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949258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24030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036267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617306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099830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8BD6E-12D9-454A-9F2E-FB929F3520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C71EC-449D-4E4F-8D24-3345F4907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4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Женя\Favorites\Desktop\ФОН ДЛЯ ПРЕЗЕНТАЦИИ\Vector 162\Vector 162 (4)\conte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1600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№47 «Ладушки»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052736"/>
            <a:ext cx="6275040" cy="27363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Педагогический проект для детей старшего дошкольного возраста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«В гостях у композитора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Владимира Яковлевича </a:t>
            </a:r>
            <a:r>
              <a:rPr lang="ru-RU" b="1" dirty="0" err="1" smtClean="0">
                <a:solidFill>
                  <a:srgbClr val="002060"/>
                </a:solidFill>
              </a:rPr>
              <a:t>Шаинского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187624" y="5661248"/>
            <a:ext cx="3600400" cy="1196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квалификационной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Спирина Алла Александровна 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36" y="3789040"/>
            <a:ext cx="4213364" cy="2804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495926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Н ДЛЯ ПРЕЗЕНТАЦИИ\ноты\5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80312" y="4509120"/>
            <a:ext cx="1573535" cy="32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5548" y="192087"/>
            <a:ext cx="1573212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:\ФОН ДЛЯ ПРЕЗЕНТАЦИИ\ноты\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0527"/>
            <a:ext cx="7285359" cy="36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этапов проекта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704856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	Основной этап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еализация плана мероприятий, выстроенный на взаимодействии со всеми участниками образовательного процесса (детьми, родителями воспитанников, педагогами ДОУ и социальными партнерами), с учетом возрастных особенностей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51963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6075294"/>
              </p:ext>
            </p:extLst>
          </p:nvPr>
        </p:nvGraphicFramePr>
        <p:xfrm>
          <a:off x="0" y="1025352"/>
          <a:ext cx="89644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:\ФОН ДЛЯ ПРЕЗЕНТАЦИИ\ноты\5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812360" y="4653136"/>
            <a:ext cx="107054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5548" y="192087"/>
            <a:ext cx="1573212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50644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ФОН ДЛЯ ПРЕЗЕНТАЦИИ\ноты\5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812360" y="4653136"/>
            <a:ext cx="107054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188640"/>
            <a:ext cx="1236546" cy="25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980728"/>
            <a:ext cx="4159402" cy="23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56992"/>
            <a:ext cx="5165453" cy="29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43608" y="630932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«Ожившие куклы»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35699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Оркестр под песню «Антошка»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644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ФОН ДЛЯ ПРЕЗЕНТАЦИИ\ноты\5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24328" y="4581128"/>
            <a:ext cx="1008112" cy="20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4869160"/>
            <a:ext cx="628280" cy="129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744" y="836713"/>
            <a:ext cx="422906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39952" y="314096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любимых мультфильмов с песнями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933056"/>
            <a:ext cx="448567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802" y="836712"/>
            <a:ext cx="39730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3140969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рисунков «Мой любимый герой песен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644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85584" cy="9807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Тематическая беседа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«Добрые песни о главном»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12" y="3284984"/>
            <a:ext cx="5580112" cy="335142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5400600" cy="3229929"/>
          </a:xfrm>
        </p:spPr>
      </p:pic>
      <p:pic>
        <p:nvPicPr>
          <p:cNvPr id="6" name="Picture 4" descr="F:\ФОН ДЛЯ ПРЕЗЕНТАЦИИ\ноты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" y="4437112"/>
            <a:ext cx="3563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ФОН ДЛЯ ПРЕЗЕНТАЦИИ\ноты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80112" y="908720"/>
            <a:ext cx="3563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75828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икторина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«Песни Владимира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936534" cy="309634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4932040" cy="3136108"/>
          </a:xfrm>
          <a:prstGeom prst="rect">
            <a:avLst/>
          </a:prstGeom>
        </p:spPr>
      </p:pic>
      <p:pic>
        <p:nvPicPr>
          <p:cNvPr id="7" name="Picture 4" descr="F:\ФОН ДЛЯ ПРЕЗЕНТАЦИИ\ноты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980728"/>
            <a:ext cx="3563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ФОН ДЛЯ ПРЕЗЕНТАЦИИ\ноты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4221088"/>
            <a:ext cx="3563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07570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Концерт учащихся 4 «в» класса школа №18 «Вместе весело шагать»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5126134" cy="28803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5112568" cy="3014023"/>
          </a:xfrm>
          <a:prstGeom prst="rect">
            <a:avLst/>
          </a:prstGeom>
        </p:spPr>
      </p:pic>
      <p:pic>
        <p:nvPicPr>
          <p:cNvPr id="7" name="Picture 4" descr="F:\ФОН ДЛЯ ПРЕЗЕНТАЦИИ\ноты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980728"/>
            <a:ext cx="3563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ФОН ДЛЯ ПРЕЗЕНТАЦИИ\ноты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4149080"/>
            <a:ext cx="3563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27684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14398483"/>
              </p:ext>
            </p:extLst>
          </p:nvPr>
        </p:nvGraphicFramePr>
        <p:xfrm>
          <a:off x="395536" y="836713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653137"/>
            <a:ext cx="905965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92674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653137"/>
            <a:ext cx="905965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9552" y="711369"/>
            <a:ext cx="5472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онсультация для родителей  «Музыка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Шаинского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в досуге семьи»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485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l="11158" t="2837" r="10735"/>
          <a:stretch>
            <a:fillRect/>
          </a:stretch>
        </p:blipFill>
        <p:spPr bwMode="auto">
          <a:xfrm>
            <a:off x="5004048" y="2492896"/>
            <a:ext cx="3811984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6056" y="177281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такие красивые костюмы получились у родителей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2975904" cy="2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392674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653137"/>
            <a:ext cx="905965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Фото уголка Шаи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344816" cy="41269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Родительский уголок</a:t>
            </a:r>
            <a:endParaRPr lang="ru-RU" sz="24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2674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3"/>
            <a:ext cx="8147248" cy="39604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затрудняются называть авторов песен, не знакомы со многими  известными мелодиями и словами к ним.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Недостаточное использование педагогами детского песенного репертуара отечественных  композиторов.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Незаинтересованность проблемой родителями воспитанников.</a:t>
            </a:r>
          </a:p>
          <a:p>
            <a:endParaRPr lang="ru-RU" sz="2800" dirty="0" smtClean="0"/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653137"/>
            <a:ext cx="905965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65109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Интерактивное общение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653137"/>
            <a:ext cx="905965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2674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104456" cy="350100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37" y="3356992"/>
            <a:ext cx="4105836" cy="350100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469956"/>
            <a:ext cx="8352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Проведение мониторинга с целью выявления уровня знаний детей  о детских песнях и музыке к мультфильмам композитора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Составление методических рекомендаций для всех участников проекта  по внедрению и использованию  музыкального репертуара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В.Я.Шаинского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3. Итоговое мероприятие – развлечение «Встреча с героями песен В.Я.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Шаинского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4.Публичный отчет на педагогическом совете  о результатах реализации проекта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5.Публикация проекта  на персональном сайте музыкального руководителя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5719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«Встреча с героями песен В.Я.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824536" cy="31252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2976"/>
            <a:ext cx="5184576" cy="3645024"/>
          </a:xfrm>
          <a:prstGeom prst="rect">
            <a:avLst/>
          </a:prstGeom>
        </p:spPr>
      </p:pic>
      <p:pic>
        <p:nvPicPr>
          <p:cNvPr id="7" name="Picture 5" descr="F:\ФОН ДЛЯ ПРЕЗЕНТАЦИИ\ноты\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1192">
            <a:off x="6499783" y="1544901"/>
            <a:ext cx="676257" cy="12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ФОН ДЛЯ ПРЕЗЕНТАЦИИ\ноты\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1192">
            <a:off x="1247659" y="4713254"/>
            <a:ext cx="676257" cy="12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39495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653137"/>
            <a:ext cx="905965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приобрели знания о творчестве В. Я.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систематически исполняют песенный репертуар  в разнообразных видах деятельности, ребята проявляют инициативу и активность в музыкальной деятельности (самостоятельно организовывают концерты; разыгрывают театрализованные представления по сюжетам песен и показывают их малышам)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повысили свою компетентность по использованию песенного репертуара В.Я.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образовательной деятельности (памятки по использованию песен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разнообразных видах деятельности);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групп (музыкальные мини-центры) обогатилась дидактическими играми, пособиями, игрушками для обыгрывания мини сценок, демонстрационным материалом, музыкальными дисками с записями песен В. Я.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воспитанников стали активными участниками проектной деятельности; повысили уровень музыкальной культуры.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 проект детей школьного возраста способствовало установлению партнерских взаимоотношений  между образовательными учреждениями детский сад-школа.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Ретрансляция опыта работы по проекту на Педагогическом совете, на сайте дошкольного учреждения, персональном сайте музыкального руководителя.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92674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Перспектива развития проекта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33843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имеет  широкую перспективу развития, так как детям старшего и подготовительного к школе возраста не хватает песен наших замечательных советских композиторов - Г. Гладкова, М. Дунаевского,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Д.Тухманова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Е.Крылатова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т.д. Из музыкального воспитания детей как бы вырван целый пласт музыкального советского искусства. Это очень печально, потому что есть в этих песнях  то, что выделяет их среди множества других, — открытая эмоциональность, праздничность, удивленно-восторженный взгляд на мир.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дальнейшем, данный проект может быть основой для проекта, посвященному творчеству этих композиторов.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4" descr="F:\ФОН ДЛЯ ПРЕЗЕНТАЦИИ\ноты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7700" y="3789040"/>
            <a:ext cx="9056300" cy="27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40323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Проектирование интегративной программы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предшкольного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образования»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А.И.Буренина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Л.И.Колунтаева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(Санкт-Петербург 2007)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Кошмина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 "Владимир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его песни".-М.:Музыка,1986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"Избранные песни для детей в сопровождении фортепьяно".-Москва "Советский композитор,"1989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Владимир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"Пропала собака":Нот.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.;Для голоса 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сопровожд.фп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./Владимир Шаинский.-Челябинск:MPI.2004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Владимир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"Улыбка":Нот.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.;Для голоса 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сопровожд.фп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./Владимир Шаинский.-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Челябинск:MPI.2004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Владимир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"Антошка и другие...":Нот.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.;Для голоса 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сопровожд.фп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./Владимир Шаинский.-Челябинск:MPI.2004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Владимир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"Чебурашка и другие...":Нот.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.;Для голоса 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сопровожд.фп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./Владимир Шаинский.-Челябинск:MPI.2004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Женя\Favorites\Desktop\ФОН ДЛЯ ПРЕЗЕНТАЦИИ\ноты\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65626"/>
            <a:ext cx="6480720" cy="27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3768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Favorites\Desktop\ФОН ДЛЯ ПРЕЗЕНТАЦИИ\Vector 162\Vector 162 (3)\conte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764"/>
            <a:ext cx="9144000" cy="6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541775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CentSchbkCyrill BT" pitchFamily="18" charset="-52"/>
              </a:rPr>
              <a:t>а</a:t>
            </a:r>
            <a:endParaRPr lang="ru-RU" sz="5400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32656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entSchbkCyrill BT" pitchFamily="18" charset="-52"/>
              </a:rPr>
              <a:t>с</a:t>
            </a:r>
            <a:endParaRPr lang="ru-RU" sz="4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505" y="116632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entSchbkCyrill BT" pitchFamily="18" charset="-52"/>
              </a:rPr>
              <a:t>и</a:t>
            </a:r>
            <a:endParaRPr lang="ru-RU" sz="4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65755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SchbkCyrill BT" pitchFamily="18" charset="-52"/>
              </a:rPr>
              <a:t>б</a:t>
            </a:r>
            <a:endParaRPr lang="ru-RU" sz="48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916832"/>
            <a:ext cx="564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SchbkCyrill BT" pitchFamily="18" charset="-52"/>
              </a:rPr>
              <a:t>п</a:t>
            </a:r>
            <a:endParaRPr lang="ru-RU" sz="48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140968"/>
            <a:ext cx="662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SchbkCyrill BT" pitchFamily="18" charset="-52"/>
              </a:rPr>
              <a:t>С</a:t>
            </a:r>
            <a:endParaRPr lang="ru-RU" sz="48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633302"/>
            <a:ext cx="58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entSchbkCyrill BT" pitchFamily="18" charset="-52"/>
              </a:rPr>
              <a:t>о</a:t>
            </a:r>
            <a:endParaRPr lang="ru-RU" sz="6000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392" y="5646439"/>
            <a:ext cx="805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entSchbkCyrill BT" pitchFamily="18" charset="-52"/>
              </a:rPr>
              <a:t>за</a:t>
            </a:r>
            <a:endParaRPr lang="ru-RU" sz="4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927" y="5053744"/>
            <a:ext cx="118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entSchbkCyrill BT" pitchFamily="18" charset="-52"/>
              </a:rPr>
              <a:t>вни</a:t>
            </a:r>
            <a:endParaRPr lang="ru-RU" sz="40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626" y="587727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entSchbkCyrill BT" pitchFamily="18" charset="-52"/>
              </a:rPr>
              <a:t>ма</a:t>
            </a:r>
            <a:endParaRPr lang="ru-RU" sz="40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5261718"/>
            <a:ext cx="1279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CentSchbkCyrill BT" pitchFamily="18" charset="-52"/>
              </a:rPr>
              <a:t>ние</a:t>
            </a:r>
            <a:endParaRPr lang="ru-RU" sz="4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7718" y="5085184"/>
            <a:ext cx="402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entSchbkCyrill BT" pitchFamily="18" charset="-52"/>
              </a:rPr>
              <a:t>!</a:t>
            </a:r>
            <a:endParaRPr lang="ru-RU" sz="5400" b="1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908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35280" cy="424847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месяц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старшего дошкольного возраста;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-музыкальные руководители;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-воспитатели, специалисты     ДОУ;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-родители;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-социум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отсутствие работы по приобщению воспитанников к лучшим образцам отечественной детской музыки.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0"/>
            <a:ext cx="8229600" cy="8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Информационная характеристика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653137"/>
            <a:ext cx="905965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928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35280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0"/>
            <a:ext cx="8229600" cy="8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653137"/>
            <a:ext cx="905965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908720"/>
            <a:ext cx="88204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знакомства воспитанников  с произведениями российского композитора - песенника Владимира Яковлевича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амплификация (обогащение) музыкально-песенного материала основной общеобразовательной программы ДОУ, вовлечение всех участников образовательного процесса в проектную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F:\ФОН ДЛЯ ПРЕЗЕНТАЦИИ\ноты\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6029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928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6237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1.Дать представление о значении музыки и песен В. Я.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 современном музыкальном развитии ребенка;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2.Познакомить с  биографией  композитора, музыкальными произведениями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детскими песнями, песнями, написанными для мультфильмов, кинофильмов, радиопостановок, музыкальными сказками.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3.Обогатить  образовательный процесс, предметно-развивающую среду и самостоятельную деятельность детей детской музыкой и песнями В. Я.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Побуждать ребенка самостоятельно  организовывать собственную музыкальную деятельность в группе детского сада и в семье.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5.Поощрять проявления инициативы и активности в музыкальной деятельности в детском саду, готовность участвовать в концертах, использовать музыкальный репертуар в играх, в режимные моменты, выражать собственные впечатления об исполненной песне в рассказе о ней, в пластических миниатюрах, в художественно – изобразительной деятельности.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6.Развивать у детей познавательные способности, творческое мышление и воображение, коммуникативные навыки.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7.Воспитывать на творчестве В. Я.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ребенка  такие базовые качества личности, как творческая активность, инициативность, уверенность в себе, доверие и уважение к окружающим, произвольность, умственные и познавательные способности.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8. Повысить компетентность родителей в вопросах музыкальной культуры.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9. Повысить профессиональную компетентность педагогов  в вопросах музыкального воспитания детей.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10. Укрепление сотрудничества с социальным партнером (МБОУ СШ № 18)  в процессе творческого проекта художественно-эстетической направленности.	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F:\ФОН ДЛЯ ПРЕЗЕНТАЦИИ\ноты\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3523">
            <a:off x="6862101" y="2382617"/>
            <a:ext cx="2293835" cy="43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0"/>
            <a:ext cx="8229600" cy="62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5686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877272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-приобретение знаний и представлений о творчестве В. Я.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-воспитание чувства дружбы, поддержки и взаимовыручки;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-проявление любви и интереса к детским песням В. Я.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-систематическое исполнение  песенного репертуара В.Я.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повседневной жизни, на праздниках, развлечениях, дома в кругу семьи;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музыкального вкуса ребенка, его культуру, музыкальные творческие способности.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компетентности педагогов по использованию песенного репертуара В.Я.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образовательной деятельности;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владение технологией проектной деятельности.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участие в совместных развлечениях, выставках детских работ;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поняли важность совместной деятельности с детьми.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Социум: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-укрепление партнерских отношений  детский сад – школа (МБОУ СШ №18) - -  подготовка концерта  учащимися 4 «В» класса  «Вместе весело шагать»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ФОН ДЛЯ ПРЕЗЕНТАЦИИ\ноты\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3523">
            <a:off x="7222141" y="2218609"/>
            <a:ext cx="2293835" cy="43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25276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этапов проекта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898776" cy="59046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	Подготовительный этап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Анализ литературы по данной теме.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Разработка и проведение мониторинга.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Анкетирование родителей.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Разработка перспективного планирования мероприятий, конспектов образовательной деятельности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Подготовка материала и оборудования.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536504" cy="454222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F:\ФОН ДЛЯ ПРЕЗЕНТАЦИИ\ноты\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68344" y="188640"/>
            <a:ext cx="853455" cy="17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09020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35280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0"/>
            <a:ext cx="8229600" cy="8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4" y="4653137"/>
            <a:ext cx="905965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90872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F:\ФОН ДЛЯ ПРЕЗЕНТАЦИИ\ноты\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48072" cy="127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групп и музыкального зала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986" t="2667" r="20573"/>
          <a:stretch>
            <a:fillRect/>
          </a:stretch>
        </p:blipFill>
        <p:spPr bwMode="auto">
          <a:xfrm>
            <a:off x="1331640" y="1268760"/>
            <a:ext cx="3096344" cy="262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3911531" cy="219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268760"/>
            <a:ext cx="2808312" cy="499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4928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35280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0"/>
            <a:ext cx="8229600" cy="8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256490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музыкального репертуара всеми участниками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образоватеьного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процесса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F:\ФОН ДЛЯ ПРЕЗЕНТАЦИИ\ноты\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3523">
            <a:off x="6615160" y="1811033"/>
            <a:ext cx="2686903" cy="51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928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774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Муниципальное бюджетное дошкольное образовательное учреждение «Детский сад №47 «Ладушки»</vt:lpstr>
      <vt:lpstr>Актуальность</vt:lpstr>
      <vt:lpstr>Тип проекта: Информационно-творческий  Продолжительность проекта:1 месяц  Участники проекта:  -дети старшего дошкольного возраста;  -музыкальные руководители;  -воспитатели, специалисты     ДОУ;  -родители; -социум Проблема: отсутствие работы по приобщению воспитанников к лучшим образцам отечественной детской музыки. </vt:lpstr>
      <vt:lpstr> </vt:lpstr>
      <vt:lpstr>   1.Дать представление о значении музыки и песен В. Я. Шаинского в современном музыкальном развитии ребенка; 2.Познакомить с  биографией  композитора, музыкальными произведениями Шаинского: детскими песнями, песнями, написанными для мультфильмов, кинофильмов, радиопостановок, музыкальными сказками. 3.Обогатить  образовательный процесс, предметно-развивающую среду и самостоятельную деятельность детей детской музыкой и песнями В. Я.  Шаинского. 4. Побуждать ребенка самостоятельно  организовывать собственную музыкальную деятельность в группе детского сада и в семье. 5.Поощрять проявления инициативы и активности в музыкальной деятельности в детском саду, готовность участвовать в концертах, использовать музыкальный репертуар в играх, в режимные моменты, выражать собственные впечатления об исполненной песне в рассказе о ней, в пластических миниатюрах, в художественно – изобразительной деятельности. 6.Развивать у детей познавательные способности, творческое мышление и воображение, коммуникативные навыки. 7.Воспитывать на творчестве В. Я. Шаинского у ребенка  такие базовые качества личности, как творческая активность, инициативность, уверенность в себе, доверие и уважение к окружающим, произвольность, умственные и познавательные способности. 8. Повысить компетентность родителей в вопросах музыкальной культуры. 9. Повысить профессиональную компетентность педагогов  в вопросах музыкального воспитания детей. 10. Укрепление сотрудничества с социальным партнером (МБОУ СШ № 18)  в процессе творческого проекта художественно-эстетической направленности.   </vt:lpstr>
      <vt:lpstr>Планируемые результаты</vt:lpstr>
      <vt:lpstr> Реализация этапов проекта</vt:lpstr>
      <vt:lpstr> </vt:lpstr>
      <vt:lpstr> </vt:lpstr>
      <vt:lpstr> Реализация этапов проекта</vt:lpstr>
      <vt:lpstr>Работа с детьми</vt:lpstr>
      <vt:lpstr>Работа с детьми</vt:lpstr>
      <vt:lpstr>Работа с детьми</vt:lpstr>
      <vt:lpstr>Тематическая беседа  «Добрые песни о главном»</vt:lpstr>
      <vt:lpstr>Музыкальная викторина  «Песни Владимира Шаинского»</vt:lpstr>
      <vt:lpstr>Концерт учащихся 4 «в» класса школа №18 «Вместе весело шагать»</vt:lpstr>
      <vt:lpstr>Формы работы с родителями</vt:lpstr>
      <vt:lpstr>Формы работы с родителями</vt:lpstr>
      <vt:lpstr>Формы работы с родителями</vt:lpstr>
      <vt:lpstr>Интерактивное общение  с родителями</vt:lpstr>
      <vt:lpstr> III.Заключительный этап </vt:lpstr>
      <vt:lpstr>Итоговое мероприятие «Встреча с героями песен В.Я. Шаинского»</vt:lpstr>
      <vt:lpstr>Результаты:</vt:lpstr>
      <vt:lpstr>Перспектива развития проекта</vt:lpstr>
      <vt:lpstr>Используемая литература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№47 «Ладушки»</dc:title>
  <dc:creator>Маша</dc:creator>
  <cp:lastModifiedBy>ДС45</cp:lastModifiedBy>
  <cp:revision>54</cp:revision>
  <dcterms:created xsi:type="dcterms:W3CDTF">2016-04-07T08:40:00Z</dcterms:created>
  <dcterms:modified xsi:type="dcterms:W3CDTF">2016-04-14T18:10:02Z</dcterms:modified>
</cp:coreProperties>
</file>