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0ED"/>
    <a:srgbClr val="E1DAD2"/>
    <a:srgbClr val="FEFEFE"/>
    <a:srgbClr val="C1C9CD"/>
    <a:srgbClr val="7C96A3"/>
    <a:srgbClr val="FFFFFF"/>
    <a:srgbClr val="003374"/>
    <a:srgbClr val="3A5896"/>
    <a:srgbClr val="385592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-1548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3-years.ru/prazdniki/stihi-pro-leto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394082" y="1465289"/>
            <a:ext cx="6280879" cy="19936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4800" dirty="0" smtClean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ОДИН  ДЕНЬ  ИЗ НАШЕГО    ЛЕТА</a:t>
            </a:r>
            <a:endParaRPr lang="en-US" sz="4800" dirty="0">
              <a:ln w="2857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49" y="328099"/>
            <a:ext cx="7869890" cy="99874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Одеваем Мишке 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Шортики-штанишки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И </a:t>
            </a:r>
            <a:r>
              <a:rPr lang="ru-RU" sz="2400" dirty="0">
                <a:latin typeface="Arial Black" pitchFamily="34" charset="0"/>
              </a:rPr>
              <a:t>нарядную футболку, 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А </a:t>
            </a:r>
            <a:r>
              <a:rPr lang="ru-RU" sz="2400" dirty="0">
                <a:latin typeface="Arial Black" pitchFamily="34" charset="0"/>
              </a:rPr>
              <a:t>на голову бейсболку. .</a:t>
            </a:r>
          </a:p>
        </p:txBody>
      </p:sp>
      <p:pic>
        <p:nvPicPr>
          <p:cNvPr id="9218" name="Picture 2" descr="D:\Мои документы\Рабочий стол\презентация лето 2гр\IMG_20170720_103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r="3278"/>
          <a:stretch/>
        </p:blipFill>
        <p:spPr bwMode="auto">
          <a:xfrm>
            <a:off x="1004341" y="1783830"/>
            <a:ext cx="7121354" cy="456731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фото\Ярик\DSCN2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9" y="407545"/>
            <a:ext cx="7590020" cy="426938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3318" y="5006714"/>
            <a:ext cx="4946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Вот и всё. Теперь конец.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Кто смотрел, тот молодец!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25" y="328099"/>
            <a:ext cx="8529403" cy="151569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Arial Black" pitchFamily="34" charset="0"/>
              </a:rPr>
              <a:t>- Почему </a:t>
            </a:r>
            <a:r>
              <a:rPr lang="ru-RU" sz="2400" dirty="0">
                <a:latin typeface="Arial Black" pitchFamily="34" charset="0"/>
              </a:rPr>
              <a:t>для всех </a:t>
            </a:r>
            <a:r>
              <a:rPr lang="ru-RU" sz="2400" dirty="0" smtClean="0">
                <a:latin typeface="Arial Black" pitchFamily="34" charset="0"/>
              </a:rPr>
              <a:t>ребят лета </a:t>
            </a:r>
            <a:r>
              <a:rPr lang="ru-RU" sz="2400" dirty="0">
                <a:latin typeface="Arial Black" pitchFamily="34" charset="0"/>
              </a:rPr>
              <a:t>не хватает?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- Лето</a:t>
            </a:r>
            <a:r>
              <a:rPr lang="ru-RU" sz="2400" dirty="0">
                <a:latin typeface="Arial Black" pitchFamily="34" charset="0"/>
              </a:rPr>
              <a:t>, словно </a:t>
            </a:r>
            <a:r>
              <a:rPr lang="ru-RU" sz="2400" dirty="0" smtClean="0">
                <a:latin typeface="Arial Black" pitchFamily="34" charset="0"/>
              </a:rPr>
              <a:t>шоколад, очень </a:t>
            </a:r>
            <a:r>
              <a:rPr lang="ru-RU" sz="2400" dirty="0">
                <a:latin typeface="Arial Black" pitchFamily="34" charset="0"/>
              </a:rPr>
              <a:t>быстро тает!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1026" name="Picture 2" descr="D:\Мои документы\Рабочий стол\презентация лето 2гр\IMG_20170720_101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38" y="1780083"/>
            <a:ext cx="7654975" cy="4305923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156066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>
                <a:latin typeface="Arial Black" pitchFamily="34" charset="0"/>
              </a:rPr>
              <a:t>Сколько солнца! Сколько света! 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Сколько </a:t>
            </a:r>
            <a:r>
              <a:rPr lang="ru-RU" sz="2400" dirty="0">
                <a:latin typeface="Arial Black" pitchFamily="34" charset="0"/>
              </a:rPr>
              <a:t>зелени кругом! 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Что </a:t>
            </a:r>
            <a:r>
              <a:rPr lang="ru-RU" sz="2400" dirty="0">
                <a:latin typeface="Arial Black" pitchFamily="34" charset="0"/>
              </a:rPr>
              <a:t>же это? Это ЛЕТО 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Наконец </a:t>
            </a:r>
            <a:r>
              <a:rPr lang="ru-RU" sz="2400" dirty="0">
                <a:latin typeface="Arial Black" pitchFamily="34" charset="0"/>
              </a:rPr>
              <a:t>спешит к нам в дом. </a:t>
            </a:r>
          </a:p>
        </p:txBody>
      </p:sp>
      <p:pic>
        <p:nvPicPr>
          <p:cNvPr id="2050" name="Picture 2" descr="D:\Мои документы\Рабочий стол\презентация лето 2гр\IMG_20170720_1012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t="1968" r="6736" b="802"/>
          <a:stretch/>
        </p:blipFill>
        <p:spPr bwMode="auto">
          <a:xfrm>
            <a:off x="1094281" y="1888760"/>
            <a:ext cx="6865495" cy="438788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045" y="283128"/>
            <a:ext cx="6566628" cy="153068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Лето пляшет, лето скачет, 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Заливается </a:t>
            </a:r>
            <a:r>
              <a:rPr lang="ru-RU" sz="2400" dirty="0">
                <a:latin typeface="Arial Black" pitchFamily="34" charset="0"/>
              </a:rPr>
              <a:t>– поёт. 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То </a:t>
            </a:r>
            <a:r>
              <a:rPr lang="ru-RU" sz="2400" dirty="0">
                <a:latin typeface="Arial Black" pitchFamily="34" charset="0"/>
              </a:rPr>
              <a:t>дождём весёлым плачет, 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То </a:t>
            </a:r>
            <a:r>
              <a:rPr lang="ru-RU" sz="2400" dirty="0">
                <a:latin typeface="Arial Black" pitchFamily="34" charset="0"/>
              </a:rPr>
              <a:t>– на радугу зовёт! .</a:t>
            </a:r>
          </a:p>
        </p:txBody>
      </p:sp>
      <p:pic>
        <p:nvPicPr>
          <p:cNvPr id="3075" name="Picture 3" descr="D:\Мои документы\Рабочий стол\презентация лето 2гр\IMG_20170720_1013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t="2568" r="15246"/>
          <a:stretch/>
        </p:blipFill>
        <p:spPr bwMode="auto">
          <a:xfrm>
            <a:off x="1499018" y="1888758"/>
            <a:ext cx="5785698" cy="433684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430" y="478002"/>
            <a:ext cx="7869890" cy="99874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Arial Black" pitchFamily="34" charset="0"/>
              </a:rPr>
              <a:t>До чего хорош денёк: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Веет лёгкий ветерок</a:t>
            </a:r>
            <a:r>
              <a:rPr lang="ru-RU" sz="2400" dirty="0">
                <a:latin typeface="Arial Black" pitchFamily="34" charset="0"/>
              </a:rPr>
              <a:t>, 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>
                <a:latin typeface="Arial Black" pitchFamily="34" charset="0"/>
              </a:rPr>
              <a:t>Солнца летнего лучи 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>
                <a:latin typeface="Arial Black" pitchFamily="34" charset="0"/>
              </a:rPr>
              <a:t>Так приятно горячи! </a:t>
            </a:r>
          </a:p>
        </p:txBody>
      </p:sp>
      <p:pic>
        <p:nvPicPr>
          <p:cNvPr id="4099" name="Picture 3" descr="D:\Мои документы\Рабочий стол\презентация лето 2гр\IMG_20170720_1015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6" r="12951"/>
          <a:stretch/>
        </p:blipFill>
        <p:spPr bwMode="auto">
          <a:xfrm>
            <a:off x="524656" y="1858780"/>
            <a:ext cx="7959777" cy="451672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69" y="358080"/>
            <a:ext cx="7869890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Что ты мне </a:t>
            </a:r>
            <a:r>
              <a:rPr lang="ru-RU" sz="2400" dirty="0" smtClean="0">
                <a:latin typeface="Arial Black" pitchFamily="34" charset="0"/>
              </a:rPr>
              <a:t>подаришь, </a:t>
            </a:r>
            <a:r>
              <a:rPr lang="ru-RU" sz="2400" dirty="0">
                <a:latin typeface="Arial Black" pitchFamily="34" charset="0"/>
              </a:rPr>
              <a:t>лето? 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- </a:t>
            </a:r>
            <a:r>
              <a:rPr lang="ru-RU" sz="2400" dirty="0">
                <a:latin typeface="Arial Black" pitchFamily="34" charset="0"/>
              </a:rPr>
              <a:t>Много солнечного света! 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В </a:t>
            </a:r>
            <a:r>
              <a:rPr lang="ru-RU" sz="2400" dirty="0">
                <a:latin typeface="Arial Black" pitchFamily="34" charset="0"/>
              </a:rPr>
              <a:t>небе pадyгy-дyгy! 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И ромашки </a:t>
            </a:r>
            <a:r>
              <a:rPr lang="ru-RU" sz="2400" dirty="0">
                <a:latin typeface="Arial Black" pitchFamily="34" charset="0"/>
              </a:rPr>
              <a:t>на </a:t>
            </a:r>
            <a:r>
              <a:rPr lang="ru-RU" sz="2400" dirty="0" smtClean="0">
                <a:latin typeface="Arial Black" pitchFamily="34" charset="0"/>
              </a:rPr>
              <a:t>лугу!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122" name="Picture 2" descr="D:\Мои документы\Рабочий стол\презентация лето 2гр\IMG_20170720_1021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r="2622"/>
          <a:stretch/>
        </p:blipFill>
        <p:spPr bwMode="auto">
          <a:xfrm>
            <a:off x="794476" y="1672736"/>
            <a:ext cx="7644985" cy="464280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69" y="328100"/>
            <a:ext cx="7869890" cy="99874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Лето красное настало, 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За </a:t>
            </a:r>
            <a:r>
              <a:rPr lang="ru-RU" sz="2400" dirty="0">
                <a:latin typeface="Arial Black" pitchFamily="34" charset="0"/>
              </a:rPr>
              <a:t>собою нас позвало 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На </a:t>
            </a:r>
            <a:r>
              <a:rPr lang="ru-RU" sz="2400" dirty="0">
                <a:latin typeface="Arial Black" pitchFamily="34" charset="0"/>
              </a:rPr>
              <a:t>полянку, на </a:t>
            </a:r>
            <a:r>
              <a:rPr lang="ru-RU" sz="2400" dirty="0" smtClean="0">
                <a:latin typeface="Arial Black" pitchFamily="34" charset="0"/>
              </a:rPr>
              <a:t>лужок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Выходи </a:t>
            </a:r>
            <a:r>
              <a:rPr lang="ru-RU" sz="2400" dirty="0">
                <a:latin typeface="Arial Black" pitchFamily="34" charset="0"/>
              </a:rPr>
              <a:t>скорей, дружок! </a:t>
            </a:r>
            <a:r>
              <a:rPr lang="ru-RU" sz="2400" dirty="0">
                <a:latin typeface="Arial Black" pitchFamily="34" charset="0"/>
                <a:hlinkClick r:id="rId2"/>
              </a:rPr>
              <a:t>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6146" name="Picture 2" descr="D:\Мои документы\Рабочий стол\презентация лето 2гр\IMG_20170720_1025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4" t="11603" r="16394"/>
          <a:stretch/>
        </p:blipFill>
        <p:spPr bwMode="auto">
          <a:xfrm>
            <a:off x="1319135" y="1708879"/>
            <a:ext cx="6565692" cy="454670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479" y="567942"/>
            <a:ext cx="7869890" cy="99874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В </a:t>
            </a:r>
            <a:r>
              <a:rPr lang="ru-RU" sz="2400" dirty="0" smtClean="0">
                <a:latin typeface="Arial Black" pitchFamily="34" charset="0"/>
              </a:rPr>
              <a:t>сад </a:t>
            </a:r>
            <a:r>
              <a:rPr lang="ru-RU" sz="2400" dirty="0">
                <a:latin typeface="Arial Black" pitchFamily="34" charset="0"/>
              </a:rPr>
              <a:t>июльский загляни-ка: 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Поспевает </a:t>
            </a:r>
            <a:r>
              <a:rPr lang="ru-RU" sz="2400" dirty="0">
                <a:latin typeface="Arial Black" pitchFamily="34" charset="0"/>
              </a:rPr>
              <a:t>земляника. 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Каждая </a:t>
            </a:r>
            <a:r>
              <a:rPr lang="ru-RU" sz="2400" dirty="0">
                <a:latin typeface="Arial Black" pitchFamily="34" charset="0"/>
              </a:rPr>
              <a:t>полянка — 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Скатерть-самобранка</a:t>
            </a:r>
            <a:r>
              <a:rPr lang="ru-RU" sz="2400" dirty="0">
                <a:latin typeface="Arial Black" pitchFamily="34" charset="0"/>
              </a:rPr>
              <a:t>. 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  <p:pic>
        <p:nvPicPr>
          <p:cNvPr id="7170" name="Picture 2" descr="D:\Мои документы\Рабочий стол\презентация лето 2гр\IMG_20170720_1028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5775" r="8852" b="3005"/>
          <a:stretch/>
        </p:blipFill>
        <p:spPr bwMode="auto">
          <a:xfrm>
            <a:off x="644576" y="1798820"/>
            <a:ext cx="7989757" cy="469192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410" y="328100"/>
            <a:ext cx="7869890" cy="99874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В небе солнышко сияет,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С нами солнышко играет</a:t>
            </a:r>
            <a:r>
              <a:rPr lang="ru-RU" sz="2400" dirty="0">
                <a:latin typeface="Arial Black" pitchFamily="34" charset="0"/>
              </a:rPr>
              <a:t/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>
                <a:latin typeface="Arial Black" pitchFamily="34" charset="0"/>
              </a:rPr>
              <a:t>Надо </a:t>
            </a:r>
            <a:r>
              <a:rPr lang="ru-RU" sz="2400" dirty="0" smtClean="0">
                <a:latin typeface="Arial Black" pitchFamily="34" charset="0"/>
              </a:rPr>
              <a:t>нам </a:t>
            </a:r>
            <a:r>
              <a:rPr lang="ru-RU" sz="2400" dirty="0">
                <a:latin typeface="Arial Black" pitchFamily="34" charset="0"/>
              </a:rPr>
              <a:t>легко одеться,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>
                <a:latin typeface="Arial Black" pitchFamily="34" charset="0"/>
              </a:rPr>
              <a:t>Чтоб в жару не перегреться.</a:t>
            </a:r>
          </a:p>
        </p:txBody>
      </p:sp>
      <p:pic>
        <p:nvPicPr>
          <p:cNvPr id="8195" name="Picture 3" descr="D:\Мои документы\Рабочий стол\презентация лето 2гр\IMG_20170720_105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r="5081"/>
          <a:stretch/>
        </p:blipFill>
        <p:spPr bwMode="auto">
          <a:xfrm>
            <a:off x="794480" y="1678898"/>
            <a:ext cx="7558806" cy="468161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67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- Почему для всех ребят лета не хватает? - Лето, словно шоколад, очень быстро тает!</vt:lpstr>
      <vt:lpstr>Сколько солнца! Сколько света!  Сколько зелени кругом!  Что же это? Это ЛЕТО  Наконец спешит к нам в дом. </vt:lpstr>
      <vt:lpstr>Лето пляшет, лето скачет,  Заливается – поёт.  То дождём весёлым плачет,  То – на радугу зовёт! .</vt:lpstr>
      <vt:lpstr>До чего хорош денёк:  Веет лёгкий ветерок,  Солнца летнего лучи  Так приятно горячи! </vt:lpstr>
      <vt:lpstr>Что ты мне подаришь, лето?  - Много солнечного света!  В небе pадyгy-дyгy!  И ромашки на лугу! </vt:lpstr>
      <vt:lpstr>Лето красное настало,  За собою нас позвало  На полянку, на лужок Выходи скорей, дружок! .</vt:lpstr>
      <vt:lpstr>В сад июльский загляни-ка:  Поспевает земляника.  Каждая полянка —  Скатерть-самобранка.  </vt:lpstr>
      <vt:lpstr>В небе солнышко сияет, С нами солнышко играет Надо нам легко одеться, Чтоб в жару не перегреться.</vt:lpstr>
      <vt:lpstr>Одеваем Мишке  Шортики-штанишки  И нарядную футболку,  А на голову бейсболку. .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Галина Владимировна</cp:lastModifiedBy>
  <cp:revision>125</cp:revision>
  <dcterms:created xsi:type="dcterms:W3CDTF">2016-11-18T14:12:19Z</dcterms:created>
  <dcterms:modified xsi:type="dcterms:W3CDTF">2017-11-15T04:20:56Z</dcterms:modified>
</cp:coreProperties>
</file>