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392BF7-2408-4914-8F67-F3383CFDA56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4E051-E1EB-44B3-84DE-370F0A60196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Особенности    конструирования в организации игровой деятельности.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14876" y="4929198"/>
            <a:ext cx="442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Выполнила : воспитатель</a:t>
            </a:r>
          </a:p>
          <a:p>
            <a:r>
              <a:rPr lang="ru-RU" sz="2400" b="1" dirty="0" smtClean="0"/>
              <a:t>Кузнецова Н.М.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428736"/>
            <a:ext cx="77908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«Через игровую деятельность и движение </a:t>
            </a:r>
          </a:p>
          <a:p>
            <a:r>
              <a:rPr lang="ru-RU" sz="2800" dirty="0" smtClean="0"/>
              <a:t>ребёнок учится, и в этом смысле </a:t>
            </a:r>
          </a:p>
          <a:p>
            <a:r>
              <a:rPr lang="ru-RU" sz="2800" dirty="0" smtClean="0"/>
              <a:t>игра может называться ведущим видом </a:t>
            </a:r>
          </a:p>
          <a:p>
            <a:r>
              <a:rPr lang="ru-RU" sz="2800" dirty="0" smtClean="0"/>
              <a:t>деятельности, так как определяет развитие».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                                           Выгодский Л.С.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857232"/>
            <a:ext cx="3000396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Игры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2571744"/>
            <a:ext cx="3000396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Творческие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2571744"/>
            <a:ext cx="3000396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Игры с правилами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143380"/>
            <a:ext cx="2286016" cy="857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Сюжетно-ролевые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4143380"/>
            <a:ext cx="2571768" cy="857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</a:rPr>
              <a:t>Строительно-коструктивные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429256" y="1643050"/>
            <a:ext cx="28575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214678" y="1643050"/>
            <a:ext cx="28575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857620" y="3357562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000232" y="3357562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000108"/>
            <a:ext cx="63575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Младший дошкольный возраст (2-3 года)</a:t>
            </a:r>
          </a:p>
          <a:p>
            <a:endParaRPr lang="ru-RU" sz="2400" b="1" dirty="0"/>
          </a:p>
          <a:p>
            <a:r>
              <a:rPr lang="ru-RU" sz="2400" dirty="0" smtClean="0"/>
              <a:t>В играх детей 2-3 лет нет смысла или сюжета . Детей привлекает сам материал. Окружающий мир для них ещё сложен, поэтому воспитатель предлагает доступный для них мир игрушек. Дети строят кроватки для кукол, заборчик для зайки.</a:t>
            </a:r>
            <a:endParaRPr lang="ru-RU" sz="2400" dirty="0"/>
          </a:p>
        </p:txBody>
      </p:sp>
      <p:pic>
        <p:nvPicPr>
          <p:cNvPr id="3" name="Рисунок 2" descr="http://groupava2.mycdn.me/getImage?photoId=468112643635&amp;photoType=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71876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14356"/>
            <a:ext cx="64294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Средний дошкольный возраст (4-5 лет)</a:t>
            </a:r>
          </a:p>
          <a:p>
            <a:endParaRPr lang="ru-RU" sz="2400" dirty="0" smtClean="0"/>
          </a:p>
          <a:p>
            <a:r>
              <a:rPr lang="ru-RU" sz="2400" dirty="0" smtClean="0"/>
              <a:t>Под руководством воспитателя , дети способны отражать в игре впечатления об окружающем. У них есть необходимый опыт: умение играть небольшими коллективами, распределять между собой строительный материал, согласовывать действия, достигать общего результата.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3" name="Рисунок 2" descr="http://detsad66ufa.ucoz.ru/07.Moi_igrushki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357562"/>
            <a:ext cx="2714644" cy="2824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857232"/>
            <a:ext cx="82619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Старший дошкольный возраст</a:t>
            </a:r>
          </a:p>
          <a:p>
            <a:r>
              <a:rPr lang="ru-RU" sz="2400" dirty="0" smtClean="0"/>
              <a:t>Предусматривается расширение коллективных  </a:t>
            </a:r>
          </a:p>
          <a:p>
            <a:r>
              <a:rPr lang="ru-RU" sz="2400" dirty="0" smtClean="0"/>
              <a:t>игр, обучение детей предварительному </a:t>
            </a:r>
          </a:p>
          <a:p>
            <a:r>
              <a:rPr lang="ru-RU" sz="2400" dirty="0" smtClean="0"/>
              <a:t>планированию, постановке цели игры ,</a:t>
            </a:r>
          </a:p>
          <a:p>
            <a:r>
              <a:rPr lang="ru-RU" sz="2400" dirty="0" smtClean="0"/>
              <a:t> определение участников по предварительному</a:t>
            </a:r>
          </a:p>
          <a:p>
            <a:r>
              <a:rPr lang="ru-RU" sz="2400" dirty="0"/>
              <a:t>с</a:t>
            </a:r>
            <a:r>
              <a:rPr lang="ru-RU" sz="2400" dirty="0" smtClean="0"/>
              <a:t>говору, применение  конструктивно </a:t>
            </a:r>
          </a:p>
          <a:p>
            <a:r>
              <a:rPr lang="ru-RU" sz="2400" dirty="0" smtClean="0"/>
              <a:t>строительных умений. Рекомендовано разнообразить строительный материал.    </a:t>
            </a:r>
          </a:p>
          <a:p>
            <a:endParaRPr lang="ru-RU" sz="2400" dirty="0"/>
          </a:p>
        </p:txBody>
      </p:sp>
      <p:pic>
        <p:nvPicPr>
          <p:cNvPr id="3" name="Рисунок 2" descr="http://www.yabooza.ru/public/uploads/news/69/big/IMG_dd8b1f8c0aa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571876"/>
            <a:ext cx="3343276" cy="302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71480"/>
            <a:ext cx="750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Подготовительная к школе группа</a:t>
            </a:r>
          </a:p>
          <a:p>
            <a:r>
              <a:rPr lang="ru-RU" sz="2400" dirty="0" smtClean="0"/>
              <a:t>Строительные игры отличаются разнообразным </a:t>
            </a:r>
          </a:p>
          <a:p>
            <a:r>
              <a:rPr lang="ru-RU" sz="2400" dirty="0"/>
              <a:t>з</a:t>
            </a:r>
            <a:r>
              <a:rPr lang="ru-RU" sz="2400" dirty="0" smtClean="0"/>
              <a:t>амыслом . Характерными особенностями </a:t>
            </a:r>
          </a:p>
          <a:p>
            <a:r>
              <a:rPr lang="ru-RU" sz="2400" dirty="0" smtClean="0"/>
              <a:t>игр является более полное и точное осуществление </a:t>
            </a:r>
          </a:p>
          <a:p>
            <a:r>
              <a:rPr lang="ru-RU" sz="2400" dirty="0" smtClean="0"/>
              <a:t>содержания и замысла, чёткое распределение</a:t>
            </a:r>
          </a:p>
          <a:p>
            <a:r>
              <a:rPr lang="ru-RU" sz="2400" dirty="0" smtClean="0"/>
              <a:t> обязанностей, взаимная ответственность .</a:t>
            </a:r>
          </a:p>
          <a:p>
            <a:r>
              <a:rPr lang="ru-RU" sz="2400" dirty="0" smtClean="0"/>
              <a:t> Дети учатся анализировать итог игры. Это дисциплинирует ум, учит детей соотносить цель и процесс строительства с результатом.</a:t>
            </a:r>
            <a:endParaRPr lang="ru-RU" sz="2400" dirty="0"/>
          </a:p>
        </p:txBody>
      </p:sp>
      <p:pic>
        <p:nvPicPr>
          <p:cNvPr id="4" name="Рисунок 3" descr="http://s.66.ru/localStorage/news/3a/12/58/d5/3a1258d5_resizedScaled_659to47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071918"/>
            <a:ext cx="30718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85860"/>
            <a:ext cx="1046483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Вывод: </a:t>
            </a:r>
            <a:r>
              <a:rPr lang="ru-RU" sz="2400" dirty="0" smtClean="0"/>
              <a:t>Важным </a:t>
            </a:r>
            <a:r>
              <a:rPr lang="ru-RU" sz="2400" dirty="0" smtClean="0"/>
              <a:t>приемом руководства </a:t>
            </a:r>
            <a:endParaRPr lang="ru-RU" sz="2400" dirty="0" smtClean="0"/>
          </a:p>
          <a:p>
            <a:r>
              <a:rPr lang="ru-RU" sz="2400" dirty="0" smtClean="0"/>
              <a:t>строительной </a:t>
            </a:r>
            <a:r>
              <a:rPr lang="ru-RU" sz="2400" dirty="0" smtClean="0"/>
              <a:t>игрой  </a:t>
            </a:r>
            <a:r>
              <a:rPr lang="ru-RU" sz="2400" dirty="0" smtClean="0"/>
              <a:t>является последовательность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внесения строительных </a:t>
            </a:r>
            <a:r>
              <a:rPr lang="ru-RU" sz="2400" dirty="0" smtClean="0"/>
              <a:t>материалов </a:t>
            </a:r>
            <a:r>
              <a:rPr lang="ru-RU" sz="2400" dirty="0" smtClean="0"/>
              <a:t>с учетом </a:t>
            </a:r>
            <a:endParaRPr lang="ru-RU" sz="2400" dirty="0" smtClean="0"/>
          </a:p>
          <a:p>
            <a:r>
              <a:rPr lang="ru-RU" sz="2400" dirty="0" smtClean="0"/>
              <a:t>постепенного </a:t>
            </a:r>
            <a:r>
              <a:rPr lang="ru-RU" sz="2400" dirty="0" smtClean="0"/>
              <a:t>усложнения форм, </a:t>
            </a:r>
            <a:r>
              <a:rPr lang="ru-RU" sz="2400" dirty="0" smtClean="0"/>
              <a:t>разнообразия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размеров деталей  и сложности их соединения. </a:t>
            </a:r>
            <a:endParaRPr lang="ru-RU" sz="2400" dirty="0" smtClean="0"/>
          </a:p>
          <a:p>
            <a:r>
              <a:rPr lang="ru-RU" sz="2400" dirty="0" smtClean="0"/>
              <a:t>Продуманная </a:t>
            </a:r>
            <a:r>
              <a:rPr lang="ru-RU" sz="2400" dirty="0" smtClean="0"/>
              <a:t>последовательность внесения </a:t>
            </a:r>
            <a:r>
              <a:rPr lang="ru-RU" sz="2400" dirty="0" smtClean="0"/>
              <a:t>материалов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в сочетании с показом способов их применения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рассматриванием </a:t>
            </a:r>
            <a:r>
              <a:rPr lang="ru-RU" sz="2400" dirty="0" smtClean="0"/>
              <a:t>рисунка </a:t>
            </a:r>
            <a:r>
              <a:rPr lang="ru-RU" sz="2400" dirty="0" smtClean="0"/>
              <a:t>постройки не только </a:t>
            </a:r>
            <a:endParaRPr lang="ru-RU" sz="2400" dirty="0" smtClean="0"/>
          </a:p>
          <a:p>
            <a:r>
              <a:rPr lang="ru-RU" sz="2400" dirty="0" smtClean="0"/>
              <a:t>повышает </a:t>
            </a:r>
            <a:r>
              <a:rPr lang="ru-RU" sz="2400" dirty="0" smtClean="0"/>
              <a:t>интерес к строительным </a:t>
            </a:r>
            <a:r>
              <a:rPr lang="ru-RU" sz="2400" dirty="0" smtClean="0"/>
              <a:t>играм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r>
              <a:rPr lang="ru-RU" sz="2400" dirty="0" smtClean="0"/>
              <a:t>совершенствует </a:t>
            </a:r>
            <a:r>
              <a:rPr lang="ru-RU" sz="2400" dirty="0" smtClean="0"/>
              <a:t>технику стройки, но и </a:t>
            </a:r>
            <a:r>
              <a:rPr lang="ru-RU" sz="2400" dirty="0" smtClean="0"/>
              <a:t>является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также важным </a:t>
            </a:r>
            <a:r>
              <a:rPr lang="ru-RU" sz="2400" dirty="0" smtClean="0"/>
              <a:t>условием </a:t>
            </a:r>
            <a:r>
              <a:rPr lang="ru-RU" sz="2400" dirty="0" smtClean="0"/>
              <a:t>развития замысла, </a:t>
            </a:r>
            <a:endParaRPr lang="ru-RU" sz="2400" dirty="0" smtClean="0"/>
          </a:p>
          <a:p>
            <a:r>
              <a:rPr lang="ru-RU" sz="2400" dirty="0" smtClean="0"/>
              <a:t>точности</a:t>
            </a:r>
            <a:r>
              <a:rPr lang="ru-RU" sz="2400" dirty="0" smtClean="0"/>
              <a:t>, зрительного восприятия, </a:t>
            </a:r>
            <a:r>
              <a:rPr lang="ru-RU" sz="2400" dirty="0" smtClean="0"/>
              <a:t>способности </a:t>
            </a:r>
          </a:p>
          <a:p>
            <a:r>
              <a:rPr lang="ru-RU" sz="2400" dirty="0" smtClean="0"/>
              <a:t>анализа </a:t>
            </a:r>
            <a:r>
              <a:rPr lang="ru-RU" sz="2400" dirty="0" smtClean="0"/>
              <a:t>и синтеза.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85860"/>
            <a:ext cx="130613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Список литературы</a:t>
            </a:r>
            <a:br>
              <a:rPr lang="ru-RU" sz="2400" dirty="0" smtClean="0"/>
            </a:br>
            <a:r>
              <a:rPr lang="ru-RU" sz="2400" dirty="0" smtClean="0"/>
              <a:t>1.    «Дошкольная педагогика» под </a:t>
            </a:r>
            <a:r>
              <a:rPr lang="ru-RU" sz="2400" dirty="0" smtClean="0"/>
              <a:t>редакцией</a:t>
            </a:r>
          </a:p>
          <a:p>
            <a:r>
              <a:rPr lang="ru-RU" sz="2400" dirty="0" smtClean="0"/>
              <a:t>   Логиновой </a:t>
            </a:r>
            <a:r>
              <a:rPr lang="ru-RU" sz="2400" dirty="0" smtClean="0"/>
              <a:t>В.И., </a:t>
            </a:r>
            <a:r>
              <a:rPr lang="ru-RU" sz="2400" dirty="0" err="1" smtClean="0"/>
              <a:t>Саморуковой</a:t>
            </a:r>
            <a:r>
              <a:rPr lang="ru-RU" sz="2400" dirty="0" smtClean="0"/>
              <a:t> Н.Г. М.1988 г.</a:t>
            </a:r>
            <a:br>
              <a:rPr lang="ru-RU" sz="2400" dirty="0" smtClean="0"/>
            </a:br>
            <a:r>
              <a:rPr lang="ru-RU" sz="2400" dirty="0" smtClean="0"/>
              <a:t>2.    «Дошкольная педагогика»  под  редакций 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    </a:t>
            </a:r>
            <a:r>
              <a:rPr lang="ru-RU" sz="2400" dirty="0" err="1" smtClean="0"/>
              <a:t>Ядешко</a:t>
            </a:r>
            <a:r>
              <a:rPr lang="ru-RU" sz="2400" dirty="0" smtClean="0"/>
              <a:t> </a:t>
            </a:r>
            <a:r>
              <a:rPr lang="ru-RU" sz="2400" dirty="0" smtClean="0"/>
              <a:t>В.И. М.1978 г.</a:t>
            </a:r>
            <a:br>
              <a:rPr lang="ru-RU" sz="2400" dirty="0" smtClean="0"/>
            </a:br>
            <a:r>
              <a:rPr lang="ru-RU" sz="2400" dirty="0" smtClean="0"/>
              <a:t>3.    «Дошкольная педагогика» Козлова С.А. М.2000 г.</a:t>
            </a:r>
            <a:br>
              <a:rPr lang="ru-RU" sz="2400" dirty="0" smtClean="0"/>
            </a:br>
            <a:r>
              <a:rPr lang="ru-RU" sz="2400" dirty="0" smtClean="0"/>
              <a:t>4.    «Игры и занятия со строительным </a:t>
            </a:r>
            <a:r>
              <a:rPr lang="ru-RU" sz="2400" dirty="0" smtClean="0"/>
              <a:t>материалом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     </a:t>
            </a:r>
            <a:r>
              <a:rPr lang="ru-RU" sz="2400" dirty="0" smtClean="0"/>
              <a:t>в детском саду» </a:t>
            </a:r>
            <a:r>
              <a:rPr lang="ru-RU" sz="2400" dirty="0" err="1" smtClean="0"/>
              <a:t>Лиштван</a:t>
            </a:r>
            <a:r>
              <a:rPr lang="ru-RU" sz="2400" dirty="0" smtClean="0"/>
              <a:t>    В. М.1971 г.</a:t>
            </a:r>
          </a:p>
          <a:p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252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</dc:creator>
  <cp:lastModifiedBy>DK</cp:lastModifiedBy>
  <cp:revision>16</cp:revision>
  <dcterms:created xsi:type="dcterms:W3CDTF">2014-12-09T09:16:39Z</dcterms:created>
  <dcterms:modified xsi:type="dcterms:W3CDTF">2014-12-14T13:48:00Z</dcterms:modified>
</cp:coreProperties>
</file>