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76672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МБДОУ «Детский сад № 47 «Ладушки»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84784"/>
            <a:ext cx="820891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«Путешествие по страницам 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Красной книги»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92080" y="4077072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Выполнили: педагоги, родители и воспитанники</a:t>
            </a:r>
          </a:p>
          <a:p>
            <a:endParaRPr lang="ru-RU" dirty="0"/>
          </a:p>
        </p:txBody>
      </p:sp>
      <p:pic>
        <p:nvPicPr>
          <p:cNvPr id="5" name="Рисунок 4" descr="http://polistaj.ru/image/Small/multimedia/books_covers/1008791666.jpg"/>
          <p:cNvPicPr/>
          <p:nvPr/>
        </p:nvPicPr>
        <p:blipFill>
          <a:blip r:embed="rId2" cstate="print"/>
          <a:srcRect l="18237" t="2553" r="16324" b="2377"/>
          <a:stretch>
            <a:fillRect/>
          </a:stretch>
        </p:blipFill>
        <p:spPr bwMode="auto">
          <a:xfrm>
            <a:off x="971600" y="3645024"/>
            <a:ext cx="1800200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571480"/>
            <a:ext cx="314327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Зубр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72066" y="928670"/>
            <a:ext cx="3643338" cy="282630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предгорьях Кавказа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Зубр сильный живет,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Его охраняет российский народ.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Огромный, рогатый и грозный на вид.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Этим кавказский зубр знаменит.</a:t>
            </a:r>
          </a:p>
        </p:txBody>
      </p:sp>
      <p:pic>
        <p:nvPicPr>
          <p:cNvPr id="4" name="Рисунок 3" descr="DSCN17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285836"/>
            <a:ext cx="3857652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785794"/>
            <a:ext cx="407196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Лошадь Пржевальского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86446" y="357166"/>
            <a:ext cx="3143272" cy="248578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Аскании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Нова лошадки живут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Ростом повыше пони,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Открыл их Пржевальский,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Их так и зовут, и это для нас не ново.</a:t>
            </a:r>
          </a:p>
        </p:txBody>
      </p:sp>
      <p:pic>
        <p:nvPicPr>
          <p:cNvPr id="4" name="Рисунок 3" descr="DSCN17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000240"/>
            <a:ext cx="5334005" cy="4643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214422"/>
            <a:ext cx="407196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Даурский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ёж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2910" y="285728"/>
            <a:ext cx="7786742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Ну, что ж! Путешествие мы продолжаем и странички Книги листаем.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Ого! Кого мы видим?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43538" y="1714488"/>
            <a:ext cx="3500462" cy="14642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Круглый, а не мяч,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Рта не видно, а кусач,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рукою не возьмешь…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же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даурский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ёж!</a:t>
            </a:r>
          </a:p>
        </p:txBody>
      </p:sp>
      <p:pic>
        <p:nvPicPr>
          <p:cNvPr id="5" name="Рисунок 4" descr="DSCN16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3116"/>
            <a:ext cx="5167317" cy="4304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857232"/>
            <a:ext cx="407196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Амурский тигр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43570" y="357166"/>
            <a:ext cx="3214710" cy="14642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головы до самых пят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Тигр амурский полосат.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Притаится и молчит,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рассердится – рычит.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N16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928802"/>
            <a:ext cx="6357950" cy="4768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00042"/>
            <a:ext cx="407196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Степная лиса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72066" y="928670"/>
            <a:ext cx="3714776" cy="31668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это за чудо – чудеса?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 это же степная лисица – краса.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Живет она в норке, в степи, на пригорке,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Там появляются у лисицы лисята,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Серовато-бурые, как котята.</a:t>
            </a:r>
          </a:p>
        </p:txBody>
      </p:sp>
      <p:pic>
        <p:nvPicPr>
          <p:cNvPr id="4" name="Рисунок 3" descr="DSCN16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214422"/>
            <a:ext cx="4125527" cy="5500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428604"/>
            <a:ext cx="407196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Бурый медведь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14942" y="1285860"/>
            <a:ext cx="3500462" cy="248578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это бурый наш медведь.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Умеет грозно он реветь.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Великан в бору живет,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Любит очень сладкий мед.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испортится погода,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Ложится спать, да на полгода.</a:t>
            </a:r>
          </a:p>
        </p:txBody>
      </p:sp>
      <p:pic>
        <p:nvPicPr>
          <p:cNvPr id="4" name="Рисунок 3" descr="DSCN16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214422"/>
            <a:ext cx="4125527" cy="5500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428604"/>
            <a:ext cx="407196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Заяц - беляк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72066" y="2000240"/>
            <a:ext cx="3357586" cy="14642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Белый маленький зверек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лесочку скок да скок.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труслив, всего боится,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особенно – лисицу. 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N16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214422"/>
            <a:ext cx="3857634" cy="5143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28604"/>
            <a:ext cx="407196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Северный олень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72132" y="142852"/>
            <a:ext cx="3429024" cy="34766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Рогатый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коняшка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 на воле, то в упряжке,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тундре работать ему вовсе не лень,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Ведь это ж – северный олень.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оставили оленя у эскимосской юрты.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Эскимосу сани  дали, а оленю – фрукты.</a:t>
            </a:r>
          </a:p>
        </p:txBody>
      </p:sp>
      <p:pic>
        <p:nvPicPr>
          <p:cNvPr id="4" name="Рисунок 3" descr="DSCN16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142984"/>
            <a:ext cx="3964791" cy="5286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SCN16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3857628"/>
            <a:ext cx="1785950" cy="2381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85728"/>
            <a:ext cx="8143932" cy="11237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Путешествие наше кончается,  А веселье только начинается.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Всех зверей мы обошли, К горке нашей подошли.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теперь мы поиграем, Всех животных повторяем.</a:t>
            </a:r>
          </a:p>
        </p:txBody>
      </p:sp>
      <p:pic>
        <p:nvPicPr>
          <p:cNvPr id="3" name="Рисунок 2" descr="DSCN16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714488"/>
            <a:ext cx="6929486" cy="4500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3568" y="1074312"/>
            <a:ext cx="756084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Дерево, трава, цветок и птица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Не всегда умеет защититься.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Если будут уничтожены они,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 планете  мы останемся одни.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3" name="Рисунок 2" descr="C:\Users\ДС45\Desktop\буклет\Baby-Go-Green-Plant-Wallpaper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645024"/>
            <a:ext cx="4608512" cy="2088232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548680"/>
            <a:ext cx="7920880" cy="4176464"/>
          </a:xfrm>
        </p:spPr>
        <p:txBody>
          <a:bodyPr>
            <a:normAutofit fontScale="85000" lnSpcReduction="20000"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создать условия для разнообразной познавательной и двигательной деятельности детей на прогулочных участках в зимний период, укрепления их здоровья и положительного эмоционального настроя</a:t>
            </a:r>
          </a:p>
          <a:p>
            <a:pPr lvl="0"/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Расширять  представления детей о редких исчезающих животных , занесенных в Красную книгу России и причинах их исчезновения; прививать любовь и бережное отношение к животным, желание заботиться о них;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Укреплять здоровье воспитанников через оптимизацию двигательной активности на зимней прогулке;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Способствовать укреплению взаимодействия педагогов, родителей и детей в осуществлении намеченных целей;</a:t>
            </a:r>
            <a:endPara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Улучшать художественное оформление участков детского сада</a:t>
            </a:r>
            <a:endPara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C:\Users\ДС45\Desktop\буклет\belie-medvedi-foto.orig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572008"/>
            <a:ext cx="2223135" cy="1185545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B0F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C:\Users\ДС45\Desktop\буклет\красный%20волк[1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365104"/>
            <a:ext cx="1781810" cy="17583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B0F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C:\Users\ДС45\Desktop\буклет\reindeer-007[1]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509120"/>
            <a:ext cx="2276475" cy="155448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rnd">
            <a:solidFill>
              <a:srgbClr val="00B0F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509120"/>
            <a:ext cx="6696744" cy="17366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Путешествие мы начинаем,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Красную книгу  открываем.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Красная книга России -  хит…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Первым встречает нас  - серый кит</a:t>
            </a:r>
          </a:p>
        </p:txBody>
      </p:sp>
      <p:pic>
        <p:nvPicPr>
          <p:cNvPr id="3" name="Рисунок 2" descr="DSCN16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476672"/>
            <a:ext cx="4996638" cy="3747479"/>
          </a:xfrm>
          <a:prstGeom prst="snip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928670"/>
            <a:ext cx="335758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Серый кит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29256" y="285729"/>
            <a:ext cx="3500462" cy="29625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Посредине океана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Поднялась струя фонтана.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серый кит резвится,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Стая птиц над ним кружится.</a:t>
            </a:r>
          </a:p>
        </p:txBody>
      </p:sp>
      <p:pic>
        <p:nvPicPr>
          <p:cNvPr id="4" name="Рисунок 3" descr="DSCN16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214554"/>
            <a:ext cx="4762501" cy="4000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071546"/>
            <a:ext cx="314327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Белый медведь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29256" y="285728"/>
            <a:ext cx="3500462" cy="282630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 шерсти у мишки такой, как у снега,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 не заметил никто на снегу.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Полгода над мишкою темное небо,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солнечных дней очень мало в году.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N17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9" y="2500306"/>
            <a:ext cx="4872792" cy="3857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1" name="Picture 1" descr="C:\Users\ДС45\Desktop\фото\DSCN17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772247" y="4316985"/>
            <a:ext cx="2496210" cy="187236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928670"/>
            <a:ext cx="314327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Морж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29256" y="214290"/>
            <a:ext cx="3500462" cy="282630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Скажите, друзья, из вас кто не знает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Моржа, что живет у холодной воды?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Красная книга его охраняет.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 его там, где господствуют льды.</a:t>
            </a:r>
          </a:p>
        </p:txBody>
      </p:sp>
      <p:pic>
        <p:nvPicPr>
          <p:cNvPr id="5" name="Рисунок 4" descr="DSCN17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285992"/>
            <a:ext cx="5000659" cy="4097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1428736"/>
            <a:ext cx="314327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Тюлень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7290" y="357166"/>
            <a:ext cx="5929354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теперь пойдем туда, на морские острова.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Там увидим мы пингвина, и тюленя, и дельфина.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57752" y="1285860"/>
            <a:ext cx="4071966" cy="282630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Головка и хвост, вместо лап – плавники,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Ленив он на льду и проворен в водице,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Детишек его называют «бельки»,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Тюлень вместе с ними на льдине резвится.</a:t>
            </a:r>
          </a:p>
        </p:txBody>
      </p:sp>
      <p:pic>
        <p:nvPicPr>
          <p:cNvPr id="6" name="Рисунок 5" descr="DSCN17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310" y="2500306"/>
            <a:ext cx="4516190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357166"/>
            <a:ext cx="314327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Пингвин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14942" y="857232"/>
            <a:ext cx="3429024" cy="32861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Курилах среди льдин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Ходит важный господин.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черный он одет сюртук,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Крылья машут вместо рук.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не знает господина,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Птицу важную – пингвина?</a:t>
            </a:r>
          </a:p>
        </p:txBody>
      </p:sp>
      <p:pic>
        <p:nvPicPr>
          <p:cNvPr id="4" name="Рисунок 3" descr="DSCN17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142984"/>
            <a:ext cx="3857634" cy="5143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1214422"/>
            <a:ext cx="314327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Красный волк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2910" y="285728"/>
            <a:ext cx="7286676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листаем Книгу дальше, Нет здесь места лжи и фальши.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в животных знаем толк, перед нами…..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72066" y="1785926"/>
            <a:ext cx="3500462" cy="21452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Красный волк – необычный волк,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Шерсть его рыжего цвета.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Живет он в расщелинах скал и гор,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он – богатство планеты.</a:t>
            </a:r>
          </a:p>
        </p:txBody>
      </p:sp>
      <p:pic>
        <p:nvPicPr>
          <p:cNvPr id="5" name="Рисунок 4" descr="DSCN17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928802"/>
            <a:ext cx="3482585" cy="4643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653</Words>
  <Application>Microsoft Office PowerPoint</Application>
  <PresentationFormat>Экран (4:3)</PresentationFormat>
  <Paragraphs>108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Olga</cp:lastModifiedBy>
  <cp:revision>11</cp:revision>
  <dcterms:created xsi:type="dcterms:W3CDTF">2017-02-16T12:45:13Z</dcterms:created>
  <dcterms:modified xsi:type="dcterms:W3CDTF">2017-02-16T17:51:13Z</dcterms:modified>
</cp:coreProperties>
</file>