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7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41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21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7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0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4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89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8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2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04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7A77-5D47-4481-8496-16CFC9A9D24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3749-E753-46C5-9039-5946A6B03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6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974081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МБДОУ «Детский сад №47 «Ладушки»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Логоритмика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мамой»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игровые упражнения для детей старшего дошкольного возраста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88024" y="3886200"/>
            <a:ext cx="4032448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музыкальный руководитель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 квалификационной категории</a:t>
            </a:r>
          </a:p>
          <a:p>
            <a:pPr algn="r"/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Сизова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Мария Валерьевна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Пальчиковый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</a:rPr>
              <a:t>игротренинг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: «Дружба»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</a:rPr>
              <a:t>Дружат в нашей группе девочки и мальчики - Руки сцеплены в замок, сжимаем и разжимаем</a:t>
            </a:r>
          </a:p>
          <a:p>
            <a:pPr>
              <a:lnSpc>
                <a:spcPct val="120000"/>
              </a:lnSpc>
            </a:pPr>
            <a:endParaRPr lang="ru-RU" sz="5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</a:rPr>
              <a:t>Мы с тобою подружились маленькие пальчики - Поочерёдное прикосновение пальцев друг с другом, начиная с большого,</a:t>
            </a:r>
          </a:p>
          <a:p>
            <a:pPr>
              <a:lnSpc>
                <a:spcPct val="120000"/>
              </a:lnSpc>
            </a:pPr>
            <a:endParaRPr lang="ru-RU" sz="5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</a:rPr>
              <a:t>Раз, два, три, четыре, пять  -  Загибают пальчики на обеих руках, начиная с большого,</a:t>
            </a:r>
          </a:p>
          <a:p>
            <a:pPr>
              <a:lnSpc>
                <a:spcPct val="120000"/>
              </a:lnSpc>
            </a:pPr>
            <a:endParaRPr lang="ru-RU" sz="5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</a:rPr>
              <a:t>Начинай считать опять -  Стряхивают пальчики</a:t>
            </a:r>
          </a:p>
          <a:p>
            <a:pPr>
              <a:lnSpc>
                <a:spcPct val="120000"/>
              </a:lnSpc>
            </a:pPr>
            <a:endParaRPr lang="ru-RU" sz="5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</a:rPr>
              <a:t>Раз, два, три, четыре, пять  -  Загибают пальчики на обеих руках</a:t>
            </a:r>
          </a:p>
          <a:p>
            <a:pPr>
              <a:lnSpc>
                <a:spcPct val="120000"/>
              </a:lnSpc>
            </a:pPr>
            <a:endParaRPr lang="ru-RU" sz="5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5600" b="1" dirty="0" smtClean="0">
                <a:solidFill>
                  <a:schemeClr val="accent1">
                    <a:lumMod val="50000"/>
                  </a:schemeClr>
                </a:solidFill>
              </a:rPr>
              <a:t>Мы закончили считать.  -   Стряхивают пальчики.</a:t>
            </a:r>
            <a:endParaRPr lang="ru-RU" sz="5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Подвижная игра «Это я» [Развитие общей моторики, координации движений. Формирование умения договаривать слова или словосочетания].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глазки. Вот. Вот.        	Показываем сначала левый,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потом — правый глаз.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ушки. Вот. Вот.     	 	 Беремся сначала за левое ухо,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потом — за правое.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нос. Это рот.         		Левой рукой показываем рот,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правой — нос.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Там спинка. Тут живот.            Левую ладошку кладем на спину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правую —  на живот.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ручки. Хлоп, хлоп.                          Протягиваем обе руки, два раза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хлопаем.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ножки. Топ, топ.                            Кладем ладони на бедра, два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раза топаем.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Ой, устали. Вытрем лоб.                     Правой ладонью проводим по лбу.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Пальчиковая игра «Варим суп»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Эй, ребята! Эге-гей! Дети хлопают в ладоши.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Чистим овощи для щей.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Режем мы капусту    Ставят ладони параллельно друг другу, пальцы выпрямлены. Поочерёдно поднимают и опускают ладони («рубят»).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Будет супчик вкусный.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Чистим мы картошку,  Поглаживают пальцами правой руки тыльную сторону левой ладони.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Чистим очень ловко,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Мы натрём морковку,  Сгибают руки в локтях, сжимают пальцы в кулаки и поднимают их к плечам.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Красную головку. Одновременно опускают и поднимают руки («трут морковь»)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 потом, а потом   Стучат по левой ладони ребром правой.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Мы покрошим помидор,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 головку лучка,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 зубок чесночка.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Мы посолим супчик. Мелко перебирают пальцами правой руки, собранными в щепоть («солят»).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Скушай-ка, голубчик! Протягивают обе ладони вперёд.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0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Ритмическая игра «тук-тук» (развитие чувства ритма движений и речи)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Тук, тук, туки-тук. (отхлопывать ритм, проговаривая слова)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Туки-туки-туки-тук.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Туки-тук, туки-тук.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Туки-туки, тук, тук.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Туки, тук, тук, тук.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Тук, туки, туки, тук.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4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Музыкально-ритмическая композиция «Веселые путешественники» , муз М.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Старокадомский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, сл. С. Маршак (развитие чувства ритма, координации речи и движения).</a:t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1-й куплет: Мы едем-едем-едем в далекие края, (ходьба на месте, высоко поднимая колени)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Хорошие соседи, счастливые друзья!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Нам весело живется, мы песенку поем,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 в песенке поется о том, как мы живем!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Припев: Тра-та-та, (3 ритмичных хлопка справа от головы)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тра-та-та (3 ритмичных хлопка слева от головы)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мы везем с собой кота, (подпрыгнуть)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Чижика, (наклон вперед)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Собаку, (слегка присесть, руки перед собой)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Петьку-забияку, (махи руками, согнутыми в локтях)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Обезьяну, (наклон вправо)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попугая – (наклон влево)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вот (хлопнуть в ладоши)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компания какая! (развести руки в стороны)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Во время 2 и 3 куплета повторяются движения 1-го куплета.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Логоритмика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Чем выше двигательная активность у ребенка, тем лучше развивается его речь. У детей с нарушением речи часто наблюдаются «неполадки» в общей моторике: недостаточная четкость и организованность движений, недоразвитие чувства ритма и координации. Развитие общей моторики способствует развитию речи ребенка.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Логоритмические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упражнения сочетают в себе движения, речь и музыку. Несомненно, что полноценное занятие по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логоритмике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может провести только специально обученный педагог. Однако несложные упражнения вы можете выполнять со своим ребенком и сами. Предлагаю вам несколько примеров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логоритмических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упражнений.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4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НА РАЗВИТИЕ ОБЩЕЙ И МЕЛКОЙ МОТОРИКИ «ТЕРЕМОК»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Стоит в поле теремок, теремок. -  Дети поднимают руки над головой. </a:t>
            </a:r>
          </a:p>
          <a:p>
            <a:pPr marL="0" indent="0">
              <a:buNone/>
            </a:pP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        Кончики пальцев </a:t>
            </a:r>
            <a:r>
              <a:rPr lang="ru-RU" sz="4500" b="1" dirty="0" err="1" smtClean="0">
                <a:solidFill>
                  <a:schemeClr val="accent1">
                    <a:lumMod val="50000"/>
                  </a:schemeClr>
                </a:solidFill>
              </a:rPr>
              <a:t>лев.руки</a:t>
            </a: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 соединяют с кончиками пальцев прав. – это       «крыша».</a:t>
            </a:r>
          </a:p>
          <a:p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Он не низок, не высок, не высок.  - Приседают – «низок», встают – «высок».</a:t>
            </a:r>
          </a:p>
          <a:p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На двери висит замок, да замок. Кто бы тот замок нам открыть помог? -  Сцепляют пальцы рук в «замок» так сильно, чтобы пальцы покраснели. </a:t>
            </a:r>
          </a:p>
          <a:p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Слева зайка, справа мишка.  - Кивают головой по одному разу влево-вправо</a:t>
            </a:r>
          </a:p>
          <a:p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— Отодвиньте-ка задвижку!  - Тянут руки в разные стороны, но пальцы </a:t>
            </a:r>
          </a:p>
          <a:p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оставляют в замке – «крепкий замок». </a:t>
            </a:r>
          </a:p>
          <a:p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Слева ежик, справа волк.  - Кивают головой по одному разу влево-вправо</a:t>
            </a:r>
          </a:p>
          <a:p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— Нажимай-ка на замок!  - Сильнее сжимают пальцы</a:t>
            </a:r>
          </a:p>
          <a:p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Зайка, мишка, ежик, волк. Открывают теремок, теремок.  - «Открывают замок» — разводят руки в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0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«К нам весна пришла»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 нам весна пришла, цветы красивые принесла!  -   Ручки протягивают вперёд «с букетом».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палисадник мы пошли. И венок себе сплели! -   Пальчики двигаются, будто плетут венок.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6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Что делать после дождика?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Что делать после дождика?        Соединяем по очереди все пальцы с               большими.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 лужицам скакать!                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Щёпоть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одной руки приставляем в центр      ладони другой.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Что делать после дождика?        Соединяем все пальцы рук с большими.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Кораблики пускать!                   Рисуем обеими руками восьмёрку.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Что делать после дождика?        Соединяем все пальцы с большими.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 радуге кататься!                   Руки перед грудью, кисти опущены вниз, каждая рука очерчивает дугу.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Что делать после дождика?        Соединяем все пальцы с большими.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Да просто улыбаться!                Улыбаемся.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2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«Насекомые»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Дружно пальчики считаем-            Сжимать и разжимать кулачки.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Насекомых называем: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Бабочка, кузнечик, муха,              Поочерёдно сгибать пальцы в кулачок, начиная с  большого.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жук с зелёным брюхом.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кто же тут звенит?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Ой, сюда комар летит!                  Вращать мизинцем.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Прячьтесь!                                  Спрятать руки за спину.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«3 утенка»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Жили-были три утенка   Хлопки.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Пик, Пак,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              Удары по коленям.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Хорошо и дружно жили      Ладошки «моет» ладошку.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Пик, Пак,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                 Удары по коленям.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Как-то утром на рыбалку  Шаги на месте.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Пик, Пак,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Похлопывание руками по бедрам.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Зашагали вперевалку      Шаги на месте.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Пик, Пак,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Хлопки.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Наловили много рыбы    Энергичное сжимание и разжимание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кистей рук.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Пик, Пак,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                 Хлопки.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 еще поймать могли бы  Сжимание и разжимание кистей рук.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Пик, Пак,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Съели дружно все до крошки Имитация действия.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Пик, Пак,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                   Удары по коленям.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Кроме маленькой рыбешки, Показать руками.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Пик, Пак,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                    Удары по коленям.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В. Орлов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«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Капустка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Мы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капустку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рубим-рубим,                        Движения прямыми ладонями вверх-вниз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Мы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капустку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солим-солим,                        поочерёдное поглаживание подушечек пальцев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Мы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капустку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трём-трём,                            потирать кулачок о кулачок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Мы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капустку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жмём-жмём.                         сжимать и разжимать кулачки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3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2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shablon23</Template>
  <TotalTime>148</TotalTime>
  <Words>1066</Words>
  <Application>Microsoft Office PowerPoint</Application>
  <PresentationFormat>Экран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shablon23</vt:lpstr>
      <vt:lpstr>МБДОУ «Детский сад №47 «Ладушки»  «Логоритмика с мамой» игровые упражнения для детей старшего дошкольного возраста</vt:lpstr>
      <vt:lpstr>Логоритмика</vt:lpstr>
      <vt:lpstr>Презентация PowerPoint</vt:lpstr>
      <vt:lpstr>УПРАЖНЕНИЕ НА РАЗВИТИЕ ОБЩЕЙ И МЕЛКОЙ МОТОРИКИ «ТЕРЕМОК»  </vt:lpstr>
      <vt:lpstr>«К нам весна пришла» </vt:lpstr>
      <vt:lpstr>      Что делать после дождика?      </vt:lpstr>
      <vt:lpstr> «Насекомые» </vt:lpstr>
      <vt:lpstr>«3 утенка»</vt:lpstr>
      <vt:lpstr>                  «Капустка» </vt:lpstr>
      <vt:lpstr>Пальчиковый игротренинг: «Дружба» </vt:lpstr>
      <vt:lpstr> Подвижная игра «Это я» [Развитие общей моторики, координации движений. Формирование умения договаривать слова или словосочетания]. </vt:lpstr>
      <vt:lpstr> Пальчиковая игра «Варим суп» </vt:lpstr>
      <vt:lpstr> Ритмическая игра «тук-тук» (развитие чувства ритма движений и речи)</vt:lpstr>
      <vt:lpstr>  Музыкально-ритмическая композиция «Веселые путешественники» , муз М. Старокадомский, сл. С. Маршак (развитие чувства ритма, координации речи и движения).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Логоритмика с мамой</dc:title>
  <dc:creator>Маша</dc:creator>
  <cp:lastModifiedBy>Маша</cp:lastModifiedBy>
  <cp:revision>8</cp:revision>
  <dcterms:created xsi:type="dcterms:W3CDTF">2020-04-27T15:04:17Z</dcterms:created>
  <dcterms:modified xsi:type="dcterms:W3CDTF">2020-04-29T10:40:14Z</dcterms:modified>
</cp:coreProperties>
</file>